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Roboto Condensed" panose="02000000000000000000" pitchFamily="2" charset="0"/>
      <p:regular r:id="rId8"/>
      <p:bold r:id="rId9"/>
      <p:italic r:id="rId10"/>
      <p:boldItalic r:id="rId11"/>
    </p:embeddedFont>
    <p:embeddedFont>
      <p:font typeface="Zen Kaku Gothic New" pitchFamily="2" charset="-128"/>
      <p:regular r:id="rId12"/>
      <p:bold r:id="rId13"/>
    </p:embeddedFont>
    <p:embeddedFont>
      <p:font typeface="Zen Kaku Gothic New Black" pitchFamily="2" charset="-128"/>
      <p:bold r:id="rId14"/>
    </p:embeddedFont>
    <p:embeddedFont>
      <p:font typeface="Zen Kaku Gothic New Medium" pitchFamily="2" charset="-128"/>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7"/>
  </p:normalViewPr>
  <p:slideViewPr>
    <p:cSldViewPr snapToGrid="0">
      <p:cViewPr varScale="1">
        <p:scale>
          <a:sx n="59" d="100"/>
          <a:sy n="59" d="100"/>
        </p:scale>
        <p:origin x="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2fa1e4aca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2fa1e4aca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2fa1e4acae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2fa1e4acae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2fa1e4acae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2fa1e4acae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0a65ea9f0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0a65ea9f0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0a65ea9f0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0a65ea9f0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表紙">
  <p:cSld name="TITLE_AND_BODY_1">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lvl1pPr lvl="0">
              <a:buNone/>
              <a:defRPr sz="1000">
                <a:solidFill>
                  <a:schemeClr val="lt1"/>
                </a:solidFill>
                <a:latin typeface="Zen Kaku Gothic New"/>
                <a:ea typeface="Zen Kaku Gothic New"/>
                <a:cs typeface="Zen Kaku Gothic New"/>
                <a:sym typeface="Zen Kaku Gothic New"/>
              </a:defRPr>
            </a:lvl1pPr>
            <a:lvl2pPr lvl="1">
              <a:buNone/>
              <a:defRPr sz="1000">
                <a:solidFill>
                  <a:schemeClr val="lt1"/>
                </a:solidFill>
                <a:latin typeface="Zen Kaku Gothic New"/>
                <a:ea typeface="Zen Kaku Gothic New"/>
                <a:cs typeface="Zen Kaku Gothic New"/>
                <a:sym typeface="Zen Kaku Gothic New"/>
              </a:defRPr>
            </a:lvl2pPr>
            <a:lvl3pPr lvl="2">
              <a:buNone/>
              <a:defRPr sz="1000">
                <a:solidFill>
                  <a:schemeClr val="lt1"/>
                </a:solidFill>
                <a:latin typeface="Zen Kaku Gothic New"/>
                <a:ea typeface="Zen Kaku Gothic New"/>
                <a:cs typeface="Zen Kaku Gothic New"/>
                <a:sym typeface="Zen Kaku Gothic New"/>
              </a:defRPr>
            </a:lvl3pPr>
            <a:lvl4pPr lvl="3">
              <a:buNone/>
              <a:defRPr sz="1000">
                <a:solidFill>
                  <a:schemeClr val="lt1"/>
                </a:solidFill>
                <a:latin typeface="Zen Kaku Gothic New"/>
                <a:ea typeface="Zen Kaku Gothic New"/>
                <a:cs typeface="Zen Kaku Gothic New"/>
                <a:sym typeface="Zen Kaku Gothic New"/>
              </a:defRPr>
            </a:lvl4pPr>
            <a:lvl5pPr lvl="4">
              <a:buNone/>
              <a:defRPr sz="1000">
                <a:solidFill>
                  <a:schemeClr val="lt1"/>
                </a:solidFill>
                <a:latin typeface="Zen Kaku Gothic New"/>
                <a:ea typeface="Zen Kaku Gothic New"/>
                <a:cs typeface="Zen Kaku Gothic New"/>
                <a:sym typeface="Zen Kaku Gothic New"/>
              </a:defRPr>
            </a:lvl5pPr>
            <a:lvl6pPr lvl="5">
              <a:buNone/>
              <a:defRPr sz="1000">
                <a:solidFill>
                  <a:schemeClr val="lt1"/>
                </a:solidFill>
                <a:latin typeface="Zen Kaku Gothic New"/>
                <a:ea typeface="Zen Kaku Gothic New"/>
                <a:cs typeface="Zen Kaku Gothic New"/>
                <a:sym typeface="Zen Kaku Gothic New"/>
              </a:defRPr>
            </a:lvl6pPr>
            <a:lvl7pPr lvl="6">
              <a:buNone/>
              <a:defRPr sz="1000">
                <a:solidFill>
                  <a:schemeClr val="lt1"/>
                </a:solidFill>
                <a:latin typeface="Zen Kaku Gothic New"/>
                <a:ea typeface="Zen Kaku Gothic New"/>
                <a:cs typeface="Zen Kaku Gothic New"/>
                <a:sym typeface="Zen Kaku Gothic New"/>
              </a:defRPr>
            </a:lvl7pPr>
            <a:lvl8pPr lvl="7">
              <a:buNone/>
              <a:defRPr sz="1000">
                <a:solidFill>
                  <a:schemeClr val="lt1"/>
                </a:solidFill>
                <a:latin typeface="Zen Kaku Gothic New"/>
                <a:ea typeface="Zen Kaku Gothic New"/>
                <a:cs typeface="Zen Kaku Gothic New"/>
                <a:sym typeface="Zen Kaku Gothic New"/>
              </a:defRPr>
            </a:lvl8pPr>
            <a:lvl9pPr lvl="8">
              <a:buNone/>
              <a:defRPr sz="1000">
                <a:solidFill>
                  <a:schemeClr val="lt1"/>
                </a:solidFill>
                <a:latin typeface="Zen Kaku Gothic New"/>
                <a:ea typeface="Zen Kaku Gothic New"/>
                <a:cs typeface="Zen Kaku Gothic New"/>
                <a:sym typeface="Zen Kaku Gothic New"/>
              </a:defRPr>
            </a:lvl9pPr>
          </a:lstStyle>
          <a:p>
            <a:pPr marL="0" lvl="0" indent="0" algn="l" rtl="0">
              <a:spcBef>
                <a:spcPts val="0"/>
              </a:spcBef>
              <a:spcAft>
                <a:spcPts val="0"/>
              </a:spcAft>
              <a:buNone/>
            </a:pPr>
            <a:fld id="{00000000-1234-1234-1234-123412341234}" type="slidenum">
              <a:rPr lang="ja"/>
              <a:t>‹#›</a:t>
            </a:fld>
            <a:endParaRPr/>
          </a:p>
        </p:txBody>
      </p:sp>
      <p:sp>
        <p:nvSpPr>
          <p:cNvPr id="10" name="Google Shape;10;p2"/>
          <p:cNvSpPr txBox="1">
            <a:spLocks noGrp="1"/>
          </p:cNvSpPr>
          <p:nvPr>
            <p:ph type="subTitle" idx="1"/>
          </p:nvPr>
        </p:nvSpPr>
        <p:spPr>
          <a:xfrm>
            <a:off x="762000" y="727500"/>
            <a:ext cx="16074000" cy="301500"/>
          </a:xfrm>
          <a:prstGeom prst="rect">
            <a:avLst/>
          </a:prstGeom>
          <a:noFill/>
          <a:ln>
            <a:noFill/>
          </a:ln>
        </p:spPr>
        <p:txBody>
          <a:bodyPr spcFirstLastPara="1" wrap="square" lIns="0" tIns="0" rIns="0" bIns="0" anchor="t" anchorCtr="0">
            <a:noAutofit/>
          </a:bodyPr>
          <a:lstStyle>
            <a:lvl1pPr lvl="0">
              <a:lnSpc>
                <a:spcPct val="115000"/>
              </a:lnSpc>
              <a:spcBef>
                <a:spcPts val="0"/>
              </a:spcBef>
              <a:spcAft>
                <a:spcPts val="0"/>
              </a:spcAft>
              <a:buClr>
                <a:schemeClr val="lt2"/>
              </a:buClr>
              <a:buSzPts val="2800"/>
              <a:buFont typeface="Zen Kaku Gothic New"/>
              <a:buNone/>
              <a:defRPr sz="2800" b="1">
                <a:solidFill>
                  <a:schemeClr val="lt2"/>
                </a:solidFill>
                <a:latin typeface="Zen Kaku Gothic New"/>
                <a:ea typeface="Zen Kaku Gothic New"/>
                <a:cs typeface="Zen Kaku Gothic New"/>
                <a:sym typeface="Zen Kaku Gothic New"/>
              </a:defRPr>
            </a:lvl1pPr>
            <a:lvl2pPr lvl="1">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2pPr>
            <a:lvl3pPr lvl="2">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3pPr>
            <a:lvl4pPr lvl="3">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4pPr>
            <a:lvl5pPr lvl="4">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5pPr>
            <a:lvl6pPr lvl="5">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6pPr>
            <a:lvl7pPr lvl="6">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7pPr>
            <a:lvl8pPr lvl="7">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8pPr>
            <a:lvl9pPr lvl="8">
              <a:spcBef>
                <a:spcPts val="0"/>
              </a:spcBef>
              <a:spcAft>
                <a:spcPts val="0"/>
              </a:spcAft>
              <a:buClr>
                <a:schemeClr val="lt2"/>
              </a:buClr>
              <a:buSzPts val="2700"/>
              <a:buFont typeface="Zen Kaku Gothic New"/>
              <a:buNone/>
              <a:defRPr sz="2700" b="1">
                <a:solidFill>
                  <a:schemeClr val="lt2"/>
                </a:solidFill>
                <a:latin typeface="Zen Kaku Gothic New"/>
                <a:ea typeface="Zen Kaku Gothic New"/>
                <a:cs typeface="Zen Kaku Gothic New"/>
                <a:sym typeface="Zen Kaku Gothic New"/>
              </a:defRPr>
            </a:lvl9pPr>
          </a:lstStyle>
          <a:p>
            <a:endParaRPr/>
          </a:p>
        </p:txBody>
      </p:sp>
      <p:sp>
        <p:nvSpPr>
          <p:cNvPr id="11" name="Google Shape;11;p2"/>
          <p:cNvSpPr txBox="1">
            <a:spLocks noGrp="1"/>
          </p:cNvSpPr>
          <p:nvPr>
            <p:ph type="title"/>
          </p:nvPr>
        </p:nvSpPr>
        <p:spPr>
          <a:xfrm>
            <a:off x="762000" y="1561202"/>
            <a:ext cx="15174600" cy="476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2"/>
              </a:buClr>
              <a:buSzPts val="4200"/>
              <a:buFont typeface="Zen Kaku Gothic New"/>
              <a:buNone/>
              <a:defRPr sz="4200" b="1">
                <a:solidFill>
                  <a:schemeClr val="dk2"/>
                </a:solidFill>
                <a:latin typeface="Zen Kaku Gothic New"/>
                <a:ea typeface="Zen Kaku Gothic New"/>
                <a:cs typeface="Zen Kaku Gothic New"/>
                <a:sym typeface="Zen Kaku Gothic New"/>
              </a:defRPr>
            </a:lvl1pPr>
            <a:lvl2pPr lvl="1">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2pPr>
            <a:lvl3pPr lvl="2">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3pPr>
            <a:lvl4pPr lvl="3">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4pPr>
            <a:lvl5pPr lvl="4">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5pPr>
            <a:lvl6pPr lvl="5">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6pPr>
            <a:lvl7pPr lvl="6">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7pPr>
            <a:lvl8pPr lvl="7">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8pPr>
            <a:lvl9pPr lvl="8">
              <a:spcBef>
                <a:spcPts val="0"/>
              </a:spcBef>
              <a:spcAft>
                <a:spcPts val="0"/>
              </a:spcAft>
              <a:buClr>
                <a:schemeClr val="dk2"/>
              </a:buClr>
              <a:buSzPts val="4000"/>
              <a:buFont typeface="Zen Kaku Gothic New"/>
              <a:buNone/>
              <a:defRPr sz="4000" b="1">
                <a:solidFill>
                  <a:schemeClr val="dk2"/>
                </a:solidFill>
                <a:latin typeface="Zen Kaku Gothic New"/>
                <a:ea typeface="Zen Kaku Gothic New"/>
                <a:cs typeface="Zen Kaku Gothic New"/>
                <a:sym typeface="Zen Kaku Gothic New"/>
              </a:defRPr>
            </a:lvl9pPr>
          </a:lstStyle>
          <a:p>
            <a:endParaRPr/>
          </a:p>
        </p:txBody>
      </p:sp>
      <p:sp>
        <p:nvSpPr>
          <p:cNvPr id="12" name="Google Shape;12;p2"/>
          <p:cNvSpPr txBox="1">
            <a:spLocks noGrp="1"/>
          </p:cNvSpPr>
          <p:nvPr>
            <p:ph type="subTitle" idx="2"/>
          </p:nvPr>
        </p:nvSpPr>
        <p:spPr>
          <a:xfrm>
            <a:off x="762000" y="2545688"/>
            <a:ext cx="16074000" cy="210300"/>
          </a:xfrm>
          <a:prstGeom prst="rect">
            <a:avLst/>
          </a:prstGeom>
          <a:noFill/>
          <a:ln>
            <a:noFill/>
          </a:ln>
        </p:spPr>
        <p:txBody>
          <a:bodyPr spcFirstLastPara="1" wrap="square" lIns="0" tIns="0" rIns="0" bIns="0" anchor="t" anchorCtr="0">
            <a:noAutofit/>
          </a:bodyPr>
          <a:lstStyle>
            <a:lvl1pPr lvl="0">
              <a:lnSpc>
                <a:spcPct val="150000"/>
              </a:lnSpc>
              <a:spcBef>
                <a:spcPts val="0"/>
              </a:spcBef>
              <a:spcAft>
                <a:spcPts val="0"/>
              </a:spcAft>
              <a:buClr>
                <a:schemeClr val="dk2"/>
              </a:buClr>
              <a:buSzPts val="2400"/>
              <a:buFont typeface="Zen Kaku Gothic New"/>
              <a:buNone/>
              <a:defRPr sz="2400" b="1">
                <a:solidFill>
                  <a:schemeClr val="dk2"/>
                </a:solidFill>
                <a:latin typeface="Zen Kaku Gothic New"/>
                <a:ea typeface="Zen Kaku Gothic New"/>
                <a:cs typeface="Zen Kaku Gothic New"/>
                <a:sym typeface="Zen Kaku Gothic New"/>
              </a:defRPr>
            </a:lvl1pPr>
            <a:lvl2pPr lvl="1">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2pPr>
            <a:lvl3pPr lvl="2">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3pPr>
            <a:lvl4pPr lvl="3">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4pPr>
            <a:lvl5pPr lvl="4">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5pPr>
            <a:lvl6pPr lvl="5">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6pPr>
            <a:lvl7pPr lvl="6">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7pPr>
            <a:lvl8pPr lvl="7">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8pPr>
            <a:lvl9pPr lvl="8">
              <a:lnSpc>
                <a:spcPct val="150000"/>
              </a:lnSpc>
              <a:spcBef>
                <a:spcPts val="0"/>
              </a:spcBef>
              <a:spcAft>
                <a:spcPts val="0"/>
              </a:spcAft>
              <a:buClr>
                <a:schemeClr val="dk2"/>
              </a:buClr>
              <a:buSzPts val="1600"/>
              <a:buFont typeface="Zen Kaku Gothic New"/>
              <a:buNone/>
              <a:defRPr sz="1600" b="1">
                <a:solidFill>
                  <a:schemeClr val="dk2"/>
                </a:solidFill>
                <a:latin typeface="Zen Kaku Gothic New"/>
                <a:ea typeface="Zen Kaku Gothic New"/>
                <a:cs typeface="Zen Kaku Gothic New"/>
                <a:sym typeface="Zen Kaku Gothic New"/>
              </a:defRPr>
            </a:lvl9pPr>
          </a:lstStyle>
          <a:p>
            <a:endParaRPr/>
          </a:p>
        </p:txBody>
      </p:sp>
      <p:sp>
        <p:nvSpPr>
          <p:cNvPr id="13" name="Google Shape;13;p2"/>
          <p:cNvSpPr txBox="1"/>
          <p:nvPr/>
        </p:nvSpPr>
        <p:spPr>
          <a:xfrm rot="5400000">
            <a:off x="16806325" y="7001725"/>
            <a:ext cx="2106600" cy="1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ja" sz="1200">
                <a:solidFill>
                  <a:schemeClr val="lt1"/>
                </a:solidFill>
                <a:latin typeface="Zen Kaku Gothic New Medium"/>
                <a:ea typeface="Zen Kaku Gothic New Medium"/>
                <a:cs typeface="Zen Kaku Gothic New Medium"/>
                <a:sym typeface="Zen Kaku Gothic New Medium"/>
              </a:rPr>
              <a:t>© GENDA Inc.  </a:t>
            </a:r>
            <a:endParaRPr sz="1200">
              <a:solidFill>
                <a:schemeClr val="lt1"/>
              </a:solidFill>
              <a:latin typeface="Zen Kaku Gothic New Medium"/>
              <a:ea typeface="Zen Kaku Gothic New Medium"/>
              <a:cs typeface="Zen Kaku Gothic New Medium"/>
              <a:sym typeface="Zen Kaku Gothic New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中扉">
  <p:cSld name="TITLE_AND_BODY_1_1">
    <p:bg>
      <p:bgPr>
        <a:solidFill>
          <a:schemeClr val="lt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ubTitle" idx="1"/>
          </p:nvPr>
        </p:nvSpPr>
        <p:spPr>
          <a:xfrm>
            <a:off x="762000" y="727500"/>
            <a:ext cx="16074000" cy="301500"/>
          </a:xfrm>
          <a:prstGeom prst="rect">
            <a:avLst/>
          </a:prstGeom>
          <a:noFill/>
          <a:ln>
            <a:noFill/>
          </a:ln>
        </p:spPr>
        <p:txBody>
          <a:bodyPr spcFirstLastPara="1" wrap="square" lIns="0" tIns="0" rIns="0" bIns="0" anchor="t" anchorCtr="0">
            <a:noAutofit/>
          </a:bodyPr>
          <a:lstStyle>
            <a:lvl1pPr lvl="0">
              <a:lnSpc>
                <a:spcPct val="115000"/>
              </a:lnSpc>
              <a:spcBef>
                <a:spcPts val="0"/>
              </a:spcBef>
              <a:spcAft>
                <a:spcPts val="0"/>
              </a:spcAft>
              <a:buClr>
                <a:schemeClr val="dk2"/>
              </a:buClr>
              <a:buSzPts val="2800"/>
              <a:buFont typeface="Zen Kaku Gothic New"/>
              <a:buNone/>
              <a:defRPr sz="2800" b="1">
                <a:solidFill>
                  <a:schemeClr val="dk2"/>
                </a:solidFill>
                <a:latin typeface="Zen Kaku Gothic New"/>
                <a:ea typeface="Zen Kaku Gothic New"/>
                <a:cs typeface="Zen Kaku Gothic New"/>
                <a:sym typeface="Zen Kaku Gothic New"/>
              </a:defRPr>
            </a:lvl1pPr>
            <a:lvl2pPr lvl="1">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2pPr>
            <a:lvl3pPr lvl="2">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3pPr>
            <a:lvl4pPr lvl="3">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4pPr>
            <a:lvl5pPr lvl="4">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5pPr>
            <a:lvl6pPr lvl="5">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6pPr>
            <a:lvl7pPr lvl="6">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7pPr>
            <a:lvl8pPr lvl="7">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8pPr>
            <a:lvl9pPr lvl="8">
              <a:spcBef>
                <a:spcPts val="0"/>
              </a:spcBef>
              <a:spcAft>
                <a:spcPts val="0"/>
              </a:spcAft>
              <a:buClr>
                <a:schemeClr val="lt1"/>
              </a:buClr>
              <a:buSzPts val="2800"/>
              <a:buFont typeface="Zen Kaku Gothic New"/>
              <a:buNone/>
              <a:defRPr sz="2800" b="1">
                <a:solidFill>
                  <a:schemeClr val="lt1"/>
                </a:solidFill>
                <a:latin typeface="Zen Kaku Gothic New"/>
                <a:ea typeface="Zen Kaku Gothic New"/>
                <a:cs typeface="Zen Kaku Gothic New"/>
                <a:sym typeface="Zen Kaku Gothic New"/>
              </a:defRPr>
            </a:lvl9pPr>
          </a:lstStyle>
          <a:p>
            <a:endParaRPr/>
          </a:p>
        </p:txBody>
      </p:sp>
      <p:sp>
        <p:nvSpPr>
          <p:cNvPr id="16" name="Google Shape;16;p3"/>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lvl1pPr lvl="0">
              <a:buNone/>
              <a:defRPr sz="1000">
                <a:solidFill>
                  <a:schemeClr val="dk2"/>
                </a:solidFill>
                <a:latin typeface="Zen Kaku Gothic New"/>
                <a:ea typeface="Zen Kaku Gothic New"/>
                <a:cs typeface="Zen Kaku Gothic New"/>
                <a:sym typeface="Zen Kaku Gothic New"/>
              </a:defRPr>
            </a:lvl1pPr>
            <a:lvl2pPr lvl="1">
              <a:buNone/>
              <a:defRPr sz="1000">
                <a:solidFill>
                  <a:schemeClr val="dk2"/>
                </a:solidFill>
                <a:latin typeface="Zen Kaku Gothic New"/>
                <a:ea typeface="Zen Kaku Gothic New"/>
                <a:cs typeface="Zen Kaku Gothic New"/>
                <a:sym typeface="Zen Kaku Gothic New"/>
              </a:defRPr>
            </a:lvl2pPr>
            <a:lvl3pPr lvl="2">
              <a:buNone/>
              <a:defRPr sz="1000">
                <a:solidFill>
                  <a:schemeClr val="dk2"/>
                </a:solidFill>
                <a:latin typeface="Zen Kaku Gothic New"/>
                <a:ea typeface="Zen Kaku Gothic New"/>
                <a:cs typeface="Zen Kaku Gothic New"/>
                <a:sym typeface="Zen Kaku Gothic New"/>
              </a:defRPr>
            </a:lvl3pPr>
            <a:lvl4pPr lvl="3">
              <a:buNone/>
              <a:defRPr sz="1000">
                <a:solidFill>
                  <a:schemeClr val="dk2"/>
                </a:solidFill>
                <a:latin typeface="Zen Kaku Gothic New"/>
                <a:ea typeface="Zen Kaku Gothic New"/>
                <a:cs typeface="Zen Kaku Gothic New"/>
                <a:sym typeface="Zen Kaku Gothic New"/>
              </a:defRPr>
            </a:lvl4pPr>
            <a:lvl5pPr lvl="4">
              <a:buNone/>
              <a:defRPr sz="1000">
                <a:solidFill>
                  <a:schemeClr val="dk2"/>
                </a:solidFill>
                <a:latin typeface="Zen Kaku Gothic New"/>
                <a:ea typeface="Zen Kaku Gothic New"/>
                <a:cs typeface="Zen Kaku Gothic New"/>
                <a:sym typeface="Zen Kaku Gothic New"/>
              </a:defRPr>
            </a:lvl5pPr>
            <a:lvl6pPr lvl="5">
              <a:buNone/>
              <a:defRPr sz="1000">
                <a:solidFill>
                  <a:schemeClr val="dk2"/>
                </a:solidFill>
                <a:latin typeface="Zen Kaku Gothic New"/>
                <a:ea typeface="Zen Kaku Gothic New"/>
                <a:cs typeface="Zen Kaku Gothic New"/>
                <a:sym typeface="Zen Kaku Gothic New"/>
              </a:defRPr>
            </a:lvl6pPr>
            <a:lvl7pPr lvl="6">
              <a:buNone/>
              <a:defRPr sz="1000">
                <a:solidFill>
                  <a:schemeClr val="dk2"/>
                </a:solidFill>
                <a:latin typeface="Zen Kaku Gothic New"/>
                <a:ea typeface="Zen Kaku Gothic New"/>
                <a:cs typeface="Zen Kaku Gothic New"/>
                <a:sym typeface="Zen Kaku Gothic New"/>
              </a:defRPr>
            </a:lvl7pPr>
            <a:lvl8pPr lvl="7">
              <a:buNone/>
              <a:defRPr sz="1000">
                <a:solidFill>
                  <a:schemeClr val="dk2"/>
                </a:solidFill>
                <a:latin typeface="Zen Kaku Gothic New"/>
                <a:ea typeface="Zen Kaku Gothic New"/>
                <a:cs typeface="Zen Kaku Gothic New"/>
                <a:sym typeface="Zen Kaku Gothic New"/>
              </a:defRPr>
            </a:lvl8pPr>
            <a:lvl9pPr lvl="8">
              <a:buNone/>
              <a:defRPr sz="1000">
                <a:solidFill>
                  <a:schemeClr val="dk2"/>
                </a:solidFill>
                <a:latin typeface="Zen Kaku Gothic New"/>
                <a:ea typeface="Zen Kaku Gothic New"/>
                <a:cs typeface="Zen Kaku Gothic New"/>
                <a:sym typeface="Zen Kaku Gothic New"/>
              </a:defRPr>
            </a:lvl9pPr>
          </a:lstStyle>
          <a:p>
            <a:pPr marL="0" lvl="0" indent="0" algn="l" rtl="0">
              <a:spcBef>
                <a:spcPts val="0"/>
              </a:spcBef>
              <a:spcAft>
                <a:spcPts val="0"/>
              </a:spcAft>
              <a:buNone/>
            </a:pPr>
            <a:fld id="{00000000-1234-1234-1234-123412341234}" type="slidenum">
              <a:rPr lang="ja"/>
              <a:t>‹#›</a:t>
            </a:fld>
            <a:endParaRPr/>
          </a:p>
        </p:txBody>
      </p:sp>
      <p:sp>
        <p:nvSpPr>
          <p:cNvPr id="17" name="Google Shape;17;p3"/>
          <p:cNvSpPr txBox="1"/>
          <p:nvPr/>
        </p:nvSpPr>
        <p:spPr>
          <a:xfrm rot="5400000">
            <a:off x="16806325" y="7001725"/>
            <a:ext cx="2106600" cy="1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ja" sz="1200">
                <a:solidFill>
                  <a:schemeClr val="dk2"/>
                </a:solidFill>
                <a:latin typeface="Zen Kaku Gothic New Medium"/>
                <a:ea typeface="Zen Kaku Gothic New Medium"/>
                <a:cs typeface="Zen Kaku Gothic New Medium"/>
                <a:sym typeface="Zen Kaku Gothic New Medium"/>
              </a:rPr>
              <a:t>© GENDA Inc.  </a:t>
            </a:r>
            <a:endParaRPr sz="1200">
              <a:solidFill>
                <a:schemeClr val="dk2"/>
              </a:solidFill>
              <a:latin typeface="Zen Kaku Gothic New Medium"/>
              <a:ea typeface="Zen Kaku Gothic New Medium"/>
              <a:cs typeface="Zen Kaku Gothic New Medium"/>
              <a:sym typeface="Zen Kaku Gothic New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本文">
  <p:cSld name="TITLE_AND_BODY_1_1_1">
    <p:bg>
      <p:bgPr>
        <a:solidFill>
          <a:schemeClr val="dk2"/>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62000" y="1561200"/>
            <a:ext cx="16074000" cy="3525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600"/>
              <a:buFont typeface="Zen Kaku Gothic New"/>
              <a:buNone/>
              <a:defRPr sz="3600" b="1">
                <a:solidFill>
                  <a:schemeClr val="dk1"/>
                </a:solidFill>
                <a:latin typeface="Zen Kaku Gothic New"/>
                <a:ea typeface="Zen Kaku Gothic New"/>
                <a:cs typeface="Zen Kaku Gothic New"/>
                <a:sym typeface="Zen Kaku Gothic New"/>
              </a:defRPr>
            </a:lvl1pPr>
            <a:lvl2pPr lvl="1">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2pPr>
            <a:lvl3pPr lvl="2">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3pPr>
            <a:lvl4pPr lvl="3">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4pPr>
            <a:lvl5pPr lvl="4">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5pPr>
            <a:lvl6pPr lvl="5">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6pPr>
            <a:lvl7pPr lvl="6">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7pPr>
            <a:lvl8pPr lvl="7">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8pPr>
            <a:lvl9pPr lvl="8">
              <a:spcBef>
                <a:spcPts val="0"/>
              </a:spcBef>
              <a:spcAft>
                <a:spcPts val="0"/>
              </a:spcAft>
              <a:buClr>
                <a:schemeClr val="dk1"/>
              </a:buClr>
              <a:buSzPts val="3100"/>
              <a:buFont typeface="Zen Kaku Gothic New"/>
              <a:buNone/>
              <a:defRPr sz="3100" b="1">
                <a:solidFill>
                  <a:schemeClr val="dk1"/>
                </a:solidFill>
                <a:latin typeface="Zen Kaku Gothic New"/>
                <a:ea typeface="Zen Kaku Gothic New"/>
                <a:cs typeface="Zen Kaku Gothic New"/>
                <a:sym typeface="Zen Kaku Gothic New"/>
              </a:defRPr>
            </a:lvl9pPr>
          </a:lstStyle>
          <a:p>
            <a:endParaRPr/>
          </a:p>
        </p:txBody>
      </p:sp>
      <p:sp>
        <p:nvSpPr>
          <p:cNvPr id="20" name="Google Shape;20;p4"/>
          <p:cNvSpPr txBox="1">
            <a:spLocks noGrp="1"/>
          </p:cNvSpPr>
          <p:nvPr>
            <p:ph type="subTitle" idx="1"/>
          </p:nvPr>
        </p:nvSpPr>
        <p:spPr>
          <a:xfrm>
            <a:off x="762000" y="727500"/>
            <a:ext cx="16074000" cy="301500"/>
          </a:xfrm>
          <a:prstGeom prst="rect">
            <a:avLst/>
          </a:prstGeom>
          <a:noFill/>
          <a:ln>
            <a:noFill/>
          </a:ln>
        </p:spPr>
        <p:txBody>
          <a:bodyPr spcFirstLastPara="1" wrap="square" lIns="0" tIns="0" rIns="0" bIns="0" anchor="t" anchorCtr="0">
            <a:noAutofit/>
          </a:bodyPr>
          <a:lstStyle>
            <a:lvl1pPr lvl="0">
              <a:lnSpc>
                <a:spcPct val="115000"/>
              </a:lnSpc>
              <a:spcBef>
                <a:spcPts val="0"/>
              </a:spcBef>
              <a:spcAft>
                <a:spcPts val="0"/>
              </a:spcAft>
              <a:buClr>
                <a:schemeClr val="lt2"/>
              </a:buClr>
              <a:buSzPts val="2400"/>
              <a:buFont typeface="Zen Kaku Gothic New"/>
              <a:buNone/>
              <a:defRPr sz="2400" b="1">
                <a:solidFill>
                  <a:schemeClr val="lt2"/>
                </a:solidFill>
                <a:latin typeface="Zen Kaku Gothic New"/>
                <a:ea typeface="Zen Kaku Gothic New"/>
                <a:cs typeface="Zen Kaku Gothic New"/>
                <a:sym typeface="Zen Kaku Gothic New"/>
              </a:defRPr>
            </a:lvl1pPr>
            <a:lvl2pPr lvl="1">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2pPr>
            <a:lvl3pPr lvl="2">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3pPr>
            <a:lvl4pPr lvl="3">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4pPr>
            <a:lvl5pPr lvl="4">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5pPr>
            <a:lvl6pPr lvl="5">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6pPr>
            <a:lvl7pPr lvl="6">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7pPr>
            <a:lvl8pPr lvl="7">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8pPr>
            <a:lvl9pPr lvl="8">
              <a:spcBef>
                <a:spcPts val="0"/>
              </a:spcBef>
              <a:spcAft>
                <a:spcPts val="0"/>
              </a:spcAft>
              <a:buClr>
                <a:schemeClr val="lt2"/>
              </a:buClr>
              <a:buSzPts val="1800"/>
              <a:buFont typeface="Zen Kaku Gothic New"/>
              <a:buNone/>
              <a:defRPr sz="1800" b="1">
                <a:solidFill>
                  <a:schemeClr val="lt2"/>
                </a:solidFill>
                <a:latin typeface="Zen Kaku Gothic New"/>
                <a:ea typeface="Zen Kaku Gothic New"/>
                <a:cs typeface="Zen Kaku Gothic New"/>
                <a:sym typeface="Zen Kaku Gothic New"/>
              </a:defRPr>
            </a:lvl9pPr>
          </a:lstStyle>
          <a:p>
            <a:endParaRPr/>
          </a:p>
        </p:txBody>
      </p:sp>
      <p:sp>
        <p:nvSpPr>
          <p:cNvPr id="21" name="Google Shape;21;p4"/>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lvl1pPr lvl="0">
              <a:buNone/>
              <a:defRPr sz="1000">
                <a:solidFill>
                  <a:schemeClr val="lt1"/>
                </a:solidFill>
                <a:latin typeface="Zen Kaku Gothic New"/>
                <a:ea typeface="Zen Kaku Gothic New"/>
                <a:cs typeface="Zen Kaku Gothic New"/>
                <a:sym typeface="Zen Kaku Gothic New"/>
              </a:defRPr>
            </a:lvl1pPr>
            <a:lvl2pPr lvl="1">
              <a:buNone/>
              <a:defRPr sz="1000">
                <a:solidFill>
                  <a:schemeClr val="lt1"/>
                </a:solidFill>
                <a:latin typeface="Zen Kaku Gothic New"/>
                <a:ea typeface="Zen Kaku Gothic New"/>
                <a:cs typeface="Zen Kaku Gothic New"/>
                <a:sym typeface="Zen Kaku Gothic New"/>
              </a:defRPr>
            </a:lvl2pPr>
            <a:lvl3pPr lvl="2">
              <a:buNone/>
              <a:defRPr sz="1000">
                <a:solidFill>
                  <a:schemeClr val="lt1"/>
                </a:solidFill>
                <a:latin typeface="Zen Kaku Gothic New"/>
                <a:ea typeface="Zen Kaku Gothic New"/>
                <a:cs typeface="Zen Kaku Gothic New"/>
                <a:sym typeface="Zen Kaku Gothic New"/>
              </a:defRPr>
            </a:lvl3pPr>
            <a:lvl4pPr lvl="3">
              <a:buNone/>
              <a:defRPr sz="1000">
                <a:solidFill>
                  <a:schemeClr val="lt1"/>
                </a:solidFill>
                <a:latin typeface="Zen Kaku Gothic New"/>
                <a:ea typeface="Zen Kaku Gothic New"/>
                <a:cs typeface="Zen Kaku Gothic New"/>
                <a:sym typeface="Zen Kaku Gothic New"/>
              </a:defRPr>
            </a:lvl4pPr>
            <a:lvl5pPr lvl="4">
              <a:buNone/>
              <a:defRPr sz="1000">
                <a:solidFill>
                  <a:schemeClr val="lt1"/>
                </a:solidFill>
                <a:latin typeface="Zen Kaku Gothic New"/>
                <a:ea typeface="Zen Kaku Gothic New"/>
                <a:cs typeface="Zen Kaku Gothic New"/>
                <a:sym typeface="Zen Kaku Gothic New"/>
              </a:defRPr>
            </a:lvl5pPr>
            <a:lvl6pPr lvl="5">
              <a:buNone/>
              <a:defRPr sz="1000">
                <a:solidFill>
                  <a:schemeClr val="lt1"/>
                </a:solidFill>
                <a:latin typeface="Zen Kaku Gothic New"/>
                <a:ea typeface="Zen Kaku Gothic New"/>
                <a:cs typeface="Zen Kaku Gothic New"/>
                <a:sym typeface="Zen Kaku Gothic New"/>
              </a:defRPr>
            </a:lvl6pPr>
            <a:lvl7pPr lvl="6">
              <a:buNone/>
              <a:defRPr sz="1000">
                <a:solidFill>
                  <a:schemeClr val="lt1"/>
                </a:solidFill>
                <a:latin typeface="Zen Kaku Gothic New"/>
                <a:ea typeface="Zen Kaku Gothic New"/>
                <a:cs typeface="Zen Kaku Gothic New"/>
                <a:sym typeface="Zen Kaku Gothic New"/>
              </a:defRPr>
            </a:lvl7pPr>
            <a:lvl8pPr lvl="7">
              <a:buNone/>
              <a:defRPr sz="1000">
                <a:solidFill>
                  <a:schemeClr val="lt1"/>
                </a:solidFill>
                <a:latin typeface="Zen Kaku Gothic New"/>
                <a:ea typeface="Zen Kaku Gothic New"/>
                <a:cs typeface="Zen Kaku Gothic New"/>
                <a:sym typeface="Zen Kaku Gothic New"/>
              </a:defRPr>
            </a:lvl8pPr>
            <a:lvl9pPr lvl="8">
              <a:buNone/>
              <a:defRPr sz="1000">
                <a:solidFill>
                  <a:schemeClr val="lt1"/>
                </a:solidFill>
                <a:latin typeface="Zen Kaku Gothic New"/>
                <a:ea typeface="Zen Kaku Gothic New"/>
                <a:cs typeface="Zen Kaku Gothic New"/>
                <a:sym typeface="Zen Kaku Gothic New"/>
              </a:defRPr>
            </a:lvl9pPr>
          </a:lstStyle>
          <a:p>
            <a:pPr marL="0" lvl="0" indent="0" algn="l" rtl="0">
              <a:spcBef>
                <a:spcPts val="0"/>
              </a:spcBef>
              <a:spcAft>
                <a:spcPts val="0"/>
              </a:spcAft>
              <a:buNone/>
            </a:pPr>
            <a:fld id="{00000000-1234-1234-1234-123412341234}" type="slidenum">
              <a:rPr lang="ja"/>
              <a:t>‹#›</a:t>
            </a:fld>
            <a:endParaRPr/>
          </a:p>
        </p:txBody>
      </p:sp>
      <p:sp>
        <p:nvSpPr>
          <p:cNvPr id="22" name="Google Shape;22;p4"/>
          <p:cNvSpPr txBox="1"/>
          <p:nvPr/>
        </p:nvSpPr>
        <p:spPr>
          <a:xfrm rot="5400000">
            <a:off x="16806325" y="7001725"/>
            <a:ext cx="2106600" cy="1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ja" sz="1200">
                <a:solidFill>
                  <a:schemeClr val="lt1"/>
                </a:solidFill>
                <a:latin typeface="Zen Kaku Gothic New Medium"/>
                <a:ea typeface="Zen Kaku Gothic New Medium"/>
                <a:cs typeface="Zen Kaku Gothic New Medium"/>
                <a:sym typeface="Zen Kaku Gothic New Medium"/>
              </a:rPr>
              <a:t>© GENDA Inc.  </a:t>
            </a:r>
            <a:endParaRPr sz="1200">
              <a:solidFill>
                <a:schemeClr val="lt1"/>
              </a:solidFill>
              <a:latin typeface="Zen Kaku Gothic New Medium"/>
              <a:ea typeface="Zen Kaku Gothic New Medium"/>
              <a:cs typeface="Zen Kaku Gothic New Medium"/>
              <a:sym typeface="Zen Kaku Gothic New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62000" y="9371775"/>
            <a:ext cx="203400" cy="153300"/>
          </a:xfrm>
          <a:prstGeom prst="rect">
            <a:avLst/>
          </a:prstGeom>
          <a:noFill/>
          <a:ln>
            <a:noFill/>
          </a:ln>
        </p:spPr>
        <p:txBody>
          <a:bodyPr spcFirstLastPara="1" wrap="square" lIns="0" tIns="0" rIns="0" bIns="0" anchor="b" anchorCtr="0">
            <a:noAutofit/>
          </a:bodyPr>
          <a:lstStyle>
            <a:lvl1pPr lvl="0" rtl="0">
              <a:buNone/>
              <a:defRPr sz="1200" b="1">
                <a:solidFill>
                  <a:schemeClr val="dk1"/>
                </a:solidFill>
                <a:latin typeface="Roboto Condensed"/>
                <a:ea typeface="Roboto Condensed"/>
                <a:cs typeface="Roboto Condensed"/>
                <a:sym typeface="Roboto Condensed"/>
              </a:defRPr>
            </a:lvl1pPr>
            <a:lvl2pPr lvl="1" rtl="0">
              <a:buNone/>
              <a:defRPr sz="1200" b="1">
                <a:solidFill>
                  <a:schemeClr val="dk1"/>
                </a:solidFill>
                <a:latin typeface="Roboto Condensed"/>
                <a:ea typeface="Roboto Condensed"/>
                <a:cs typeface="Roboto Condensed"/>
                <a:sym typeface="Roboto Condensed"/>
              </a:defRPr>
            </a:lvl2pPr>
            <a:lvl3pPr lvl="2" rtl="0">
              <a:buNone/>
              <a:defRPr sz="1200" b="1">
                <a:solidFill>
                  <a:schemeClr val="dk1"/>
                </a:solidFill>
                <a:latin typeface="Roboto Condensed"/>
                <a:ea typeface="Roboto Condensed"/>
                <a:cs typeface="Roboto Condensed"/>
                <a:sym typeface="Roboto Condensed"/>
              </a:defRPr>
            </a:lvl3pPr>
            <a:lvl4pPr lvl="3" rtl="0">
              <a:buNone/>
              <a:defRPr sz="1200" b="1">
                <a:solidFill>
                  <a:schemeClr val="dk1"/>
                </a:solidFill>
                <a:latin typeface="Roboto Condensed"/>
                <a:ea typeface="Roboto Condensed"/>
                <a:cs typeface="Roboto Condensed"/>
                <a:sym typeface="Roboto Condensed"/>
              </a:defRPr>
            </a:lvl4pPr>
            <a:lvl5pPr lvl="4" rtl="0">
              <a:buNone/>
              <a:defRPr sz="1200" b="1">
                <a:solidFill>
                  <a:schemeClr val="dk1"/>
                </a:solidFill>
                <a:latin typeface="Roboto Condensed"/>
                <a:ea typeface="Roboto Condensed"/>
                <a:cs typeface="Roboto Condensed"/>
                <a:sym typeface="Roboto Condensed"/>
              </a:defRPr>
            </a:lvl5pPr>
            <a:lvl6pPr lvl="5" rtl="0">
              <a:buNone/>
              <a:defRPr sz="1200" b="1">
                <a:solidFill>
                  <a:schemeClr val="dk1"/>
                </a:solidFill>
                <a:latin typeface="Roboto Condensed"/>
                <a:ea typeface="Roboto Condensed"/>
                <a:cs typeface="Roboto Condensed"/>
                <a:sym typeface="Roboto Condensed"/>
              </a:defRPr>
            </a:lvl6pPr>
            <a:lvl7pPr lvl="6" rtl="0">
              <a:buNone/>
              <a:defRPr sz="1200" b="1">
                <a:solidFill>
                  <a:schemeClr val="dk1"/>
                </a:solidFill>
                <a:latin typeface="Roboto Condensed"/>
                <a:ea typeface="Roboto Condensed"/>
                <a:cs typeface="Roboto Condensed"/>
                <a:sym typeface="Roboto Condensed"/>
              </a:defRPr>
            </a:lvl7pPr>
            <a:lvl8pPr lvl="7" rtl="0">
              <a:buNone/>
              <a:defRPr sz="1200" b="1">
                <a:solidFill>
                  <a:schemeClr val="dk1"/>
                </a:solidFill>
                <a:latin typeface="Roboto Condensed"/>
                <a:ea typeface="Roboto Condensed"/>
                <a:cs typeface="Roboto Condensed"/>
                <a:sym typeface="Roboto Condensed"/>
              </a:defRPr>
            </a:lvl8pPr>
            <a:lvl9pPr lvl="8" rtl="0">
              <a:buNone/>
              <a:defRPr sz="1200" b="1">
                <a:solidFill>
                  <a:schemeClr val="dk1"/>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ja"/>
              <a:t>‹#›</a:t>
            </a:fld>
            <a:endParaRPr/>
          </a:p>
        </p:txBody>
      </p:sp>
      <p:sp>
        <p:nvSpPr>
          <p:cNvPr id="7" name="Google Shape;7;p1"/>
          <p:cNvSpPr txBox="1">
            <a:spLocks noGrp="1"/>
          </p:cNvSpPr>
          <p:nvPr>
            <p:ph type="sldNum" idx="2"/>
          </p:nvPr>
        </p:nvSpPr>
        <p:spPr>
          <a:xfrm>
            <a:off x="762000" y="9371775"/>
            <a:ext cx="203400" cy="153300"/>
          </a:xfrm>
          <a:prstGeom prst="rect">
            <a:avLst/>
          </a:prstGeom>
          <a:noFill/>
          <a:ln>
            <a:noFill/>
          </a:ln>
        </p:spPr>
        <p:txBody>
          <a:bodyPr spcFirstLastPara="1" wrap="square" lIns="0" tIns="0" rIns="0" bIns="0" anchor="b" anchorCtr="0">
            <a:noAutofit/>
          </a:bodyPr>
          <a:lstStyle>
            <a:lvl1pPr lvl="0" rtl="0">
              <a:buNone/>
              <a:defRPr sz="1200" b="1">
                <a:solidFill>
                  <a:schemeClr val="dk1"/>
                </a:solidFill>
                <a:latin typeface="Roboto Condensed"/>
                <a:ea typeface="Roboto Condensed"/>
                <a:cs typeface="Roboto Condensed"/>
                <a:sym typeface="Roboto Condensed"/>
              </a:defRPr>
            </a:lvl1pPr>
            <a:lvl2pPr lvl="1" rtl="0">
              <a:buNone/>
              <a:defRPr sz="1200" b="1">
                <a:solidFill>
                  <a:schemeClr val="dk1"/>
                </a:solidFill>
                <a:latin typeface="Roboto Condensed"/>
                <a:ea typeface="Roboto Condensed"/>
                <a:cs typeface="Roboto Condensed"/>
                <a:sym typeface="Roboto Condensed"/>
              </a:defRPr>
            </a:lvl2pPr>
            <a:lvl3pPr lvl="2" rtl="0">
              <a:buNone/>
              <a:defRPr sz="1200" b="1">
                <a:solidFill>
                  <a:schemeClr val="dk1"/>
                </a:solidFill>
                <a:latin typeface="Roboto Condensed"/>
                <a:ea typeface="Roboto Condensed"/>
                <a:cs typeface="Roboto Condensed"/>
                <a:sym typeface="Roboto Condensed"/>
              </a:defRPr>
            </a:lvl3pPr>
            <a:lvl4pPr lvl="3" rtl="0">
              <a:buNone/>
              <a:defRPr sz="1200" b="1">
                <a:solidFill>
                  <a:schemeClr val="dk1"/>
                </a:solidFill>
                <a:latin typeface="Roboto Condensed"/>
                <a:ea typeface="Roboto Condensed"/>
                <a:cs typeface="Roboto Condensed"/>
                <a:sym typeface="Roboto Condensed"/>
              </a:defRPr>
            </a:lvl4pPr>
            <a:lvl5pPr lvl="4" rtl="0">
              <a:buNone/>
              <a:defRPr sz="1200" b="1">
                <a:solidFill>
                  <a:schemeClr val="dk1"/>
                </a:solidFill>
                <a:latin typeface="Roboto Condensed"/>
                <a:ea typeface="Roboto Condensed"/>
                <a:cs typeface="Roboto Condensed"/>
                <a:sym typeface="Roboto Condensed"/>
              </a:defRPr>
            </a:lvl5pPr>
            <a:lvl6pPr lvl="5" rtl="0">
              <a:buNone/>
              <a:defRPr sz="1200" b="1">
                <a:solidFill>
                  <a:schemeClr val="dk1"/>
                </a:solidFill>
                <a:latin typeface="Roboto Condensed"/>
                <a:ea typeface="Roboto Condensed"/>
                <a:cs typeface="Roboto Condensed"/>
                <a:sym typeface="Roboto Condensed"/>
              </a:defRPr>
            </a:lvl6pPr>
            <a:lvl7pPr lvl="6" rtl="0">
              <a:buNone/>
              <a:defRPr sz="1200" b="1">
                <a:solidFill>
                  <a:schemeClr val="dk1"/>
                </a:solidFill>
                <a:latin typeface="Roboto Condensed"/>
                <a:ea typeface="Roboto Condensed"/>
                <a:cs typeface="Roboto Condensed"/>
                <a:sym typeface="Roboto Condensed"/>
              </a:defRPr>
            </a:lvl7pPr>
            <a:lvl8pPr lvl="7" rtl="0">
              <a:buNone/>
              <a:defRPr sz="1200" b="1">
                <a:solidFill>
                  <a:schemeClr val="dk1"/>
                </a:solidFill>
                <a:latin typeface="Roboto Condensed"/>
                <a:ea typeface="Roboto Condensed"/>
                <a:cs typeface="Roboto Condensed"/>
                <a:sym typeface="Roboto Condensed"/>
              </a:defRPr>
            </a:lvl8pPr>
            <a:lvl9pPr lvl="8" rtl="0">
              <a:buNone/>
              <a:defRPr sz="1200" b="1">
                <a:solidFill>
                  <a:schemeClr val="dk1"/>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80">
          <p15:clr>
            <a:srgbClr val="E46962"/>
          </p15:clr>
        </p15:guide>
        <p15:guide id="2" pos="10602">
          <p15:clr>
            <a:srgbClr val="E46962"/>
          </p15:clr>
        </p15:guide>
        <p15:guide id="3" orient="horz" pos="480">
          <p15:clr>
            <a:srgbClr val="E46962"/>
          </p15:clr>
        </p15:guide>
        <p15:guide id="4" orient="horz" pos="6000">
          <p15:clr>
            <a:srgbClr val="E46962"/>
          </p15:clr>
        </p15:guide>
        <p15:guide id="5" orient="horz" pos="1412">
          <p15:clr>
            <a:srgbClr val="E46962"/>
          </p15:clr>
        </p15:guide>
        <p15:guide id="6" orient="horz" pos="1020">
          <p15:clr>
            <a:srgbClr val="E46962"/>
          </p15:clr>
        </p15:guide>
        <p15:guide id="7" orient="horz" pos="1211">
          <p15:clr>
            <a:srgbClr val="E46962"/>
          </p15:clr>
        </p15:guide>
        <p15:guide id="8" pos="11217">
          <p15:clr>
            <a:srgbClr val="E46962"/>
          </p15:clr>
        </p15:guide>
        <p15:guide id="9" orient="horz" pos="568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ltLang="ja"/>
              <a:t>1</a:t>
            </a:fld>
            <a:endParaRPr/>
          </a:p>
        </p:txBody>
      </p:sp>
      <p:sp>
        <p:nvSpPr>
          <p:cNvPr id="28" name="Google Shape;28;p5"/>
          <p:cNvSpPr txBox="1">
            <a:spLocks noGrp="1"/>
          </p:cNvSpPr>
          <p:nvPr>
            <p:ph type="subTitle" idx="1"/>
          </p:nvPr>
        </p:nvSpPr>
        <p:spPr>
          <a:xfrm>
            <a:off x="762000" y="727500"/>
            <a:ext cx="16074000" cy="30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sz="3000"/>
              <a:t>プロジェクト名</a:t>
            </a:r>
            <a:endParaRPr sz="3000"/>
          </a:p>
        </p:txBody>
      </p:sp>
      <p:sp>
        <p:nvSpPr>
          <p:cNvPr id="29" name="Google Shape;29;p5"/>
          <p:cNvSpPr txBox="1">
            <a:spLocks noGrp="1"/>
          </p:cNvSpPr>
          <p:nvPr>
            <p:ph type="subTitle" idx="2"/>
          </p:nvPr>
        </p:nvSpPr>
        <p:spPr>
          <a:xfrm>
            <a:off x="762000" y="2545688"/>
            <a:ext cx="16074000" cy="21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sz="2400"/>
              <a:t>YYYY.MM.DD</a:t>
            </a:r>
            <a:endParaRPr sz="2400"/>
          </a:p>
        </p:txBody>
      </p:sp>
      <p:sp>
        <p:nvSpPr>
          <p:cNvPr id="30" name="Google Shape;30;p5"/>
          <p:cNvSpPr txBox="1">
            <a:spLocks noGrp="1"/>
          </p:cNvSpPr>
          <p:nvPr>
            <p:ph type="title"/>
          </p:nvPr>
        </p:nvSpPr>
        <p:spPr>
          <a:xfrm>
            <a:off x="762000" y="1561202"/>
            <a:ext cx="15174600" cy="47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sz="4800"/>
              <a:t>2025年1月期　第2四半期決算説明資料</a:t>
            </a:r>
            <a:endParaRPr sz="4800"/>
          </a:p>
        </p:txBody>
      </p:sp>
      <p:pic>
        <p:nvPicPr>
          <p:cNvPr id="31" name="Google Shape;31;p5"/>
          <p:cNvPicPr preferRelativeResize="0"/>
          <p:nvPr/>
        </p:nvPicPr>
        <p:blipFill>
          <a:blip r:embed="rId3">
            <a:alphaModFix/>
          </a:blip>
          <a:stretch>
            <a:fillRect/>
          </a:stretch>
        </p:blipFill>
        <p:spPr>
          <a:xfrm>
            <a:off x="757361" y="8967525"/>
            <a:ext cx="3021752" cy="65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6"/>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ltLang="ja"/>
              <a:t>2</a:t>
            </a:fld>
            <a:endParaRPr/>
          </a:p>
        </p:txBody>
      </p:sp>
      <p:sp>
        <p:nvSpPr>
          <p:cNvPr id="37" name="Google Shape;37;p6"/>
          <p:cNvSpPr txBox="1">
            <a:spLocks noGrp="1"/>
          </p:cNvSpPr>
          <p:nvPr>
            <p:ph type="subTitle" idx="1"/>
          </p:nvPr>
        </p:nvSpPr>
        <p:spPr>
          <a:xfrm>
            <a:off x="762000" y="727500"/>
            <a:ext cx="16074000" cy="30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sz="3000"/>
              <a:t>会社概要</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7"/>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ltLang="ja"/>
              <a:t>3</a:t>
            </a:fld>
            <a:endParaRPr/>
          </a:p>
        </p:txBody>
      </p:sp>
      <p:sp>
        <p:nvSpPr>
          <p:cNvPr id="43" name="Google Shape;43;p7"/>
          <p:cNvSpPr txBox="1">
            <a:spLocks noGrp="1"/>
          </p:cNvSpPr>
          <p:nvPr>
            <p:ph type="title"/>
          </p:nvPr>
        </p:nvSpPr>
        <p:spPr>
          <a:xfrm>
            <a:off x="762000" y="1561200"/>
            <a:ext cx="16074000" cy="3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IPコンテンツ × プラットフォーム</a:t>
            </a:r>
            <a:endParaRPr/>
          </a:p>
        </p:txBody>
      </p:sp>
      <p:sp>
        <p:nvSpPr>
          <p:cNvPr id="44" name="Google Shape;44;p7"/>
          <p:cNvSpPr txBox="1">
            <a:spLocks noGrp="1"/>
          </p:cNvSpPr>
          <p:nvPr>
            <p:ph type="subTitle" idx="1"/>
          </p:nvPr>
        </p:nvSpPr>
        <p:spPr>
          <a:xfrm>
            <a:off x="762000" y="2283160"/>
            <a:ext cx="16074000" cy="2028055"/>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ja" sz="2000" b="0" dirty="0">
                <a:solidFill>
                  <a:schemeClr val="bg1">
                    <a:lumMod val="75000"/>
                  </a:schemeClr>
                </a:solidFill>
                <a:latin typeface="Zen Kaku Gothic New Medium"/>
                <a:ea typeface="Zen Kaku Gothic New Medium"/>
                <a:cs typeface="Zen Kaku Gothic New Medium"/>
                <a:sym typeface="Zen Kaku Gothic New Medium"/>
              </a:rPr>
              <a:t>当社は、現在のエンターテイメントを取り巻くビジネス環境について、</a:t>
            </a:r>
            <a:endParaRPr sz="2000" b="0"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50000"/>
              </a:lnSpc>
              <a:spcBef>
                <a:spcPts val="0"/>
              </a:spcBef>
              <a:spcAft>
                <a:spcPts val="0"/>
              </a:spcAft>
              <a:buNone/>
            </a:pPr>
            <a:r>
              <a:rPr lang="ja" sz="2000" b="0" dirty="0">
                <a:solidFill>
                  <a:schemeClr val="bg1">
                    <a:lumMod val="75000"/>
                  </a:schemeClr>
                </a:solidFill>
                <a:latin typeface="Zen Kaku Gothic New Medium"/>
                <a:ea typeface="Zen Kaku Gothic New Medium"/>
                <a:cs typeface="Zen Kaku Gothic New Medium"/>
                <a:sym typeface="Zen Kaku Gothic New Medium"/>
              </a:rPr>
              <a:t>アニメ等の「IPコンテンツ」を、エンタメの「プラットフォーム」を通じて「ファン」へ届けるという構造だと考えています。</a:t>
            </a:r>
            <a:endParaRPr sz="2000" b="0"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50000"/>
              </a:lnSpc>
              <a:spcBef>
                <a:spcPts val="0"/>
              </a:spcBef>
              <a:spcAft>
                <a:spcPts val="0"/>
              </a:spcAft>
              <a:buNone/>
            </a:pPr>
            <a:r>
              <a:rPr lang="ja" sz="2000" b="0" dirty="0">
                <a:solidFill>
                  <a:schemeClr val="bg1">
                    <a:lumMod val="75000"/>
                  </a:schemeClr>
                </a:solidFill>
                <a:latin typeface="Zen Kaku Gothic New Medium"/>
                <a:ea typeface="Zen Kaku Gothic New Medium"/>
                <a:cs typeface="Zen Kaku Gothic New Medium"/>
                <a:sym typeface="Zen Kaku Gothic New Medium"/>
              </a:rPr>
              <a:t>その中で当社は、まずは「プラットフォーム」を成長ドライバーの中心に据えつつ、中長期的には「IPコンテンツ」領域への進出も加速して参ります。</a:t>
            </a:r>
            <a:endParaRPr sz="2000" b="0"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45" name="Google Shape;45;p7"/>
          <p:cNvSpPr txBox="1">
            <a:spLocks noGrp="1"/>
          </p:cNvSpPr>
          <p:nvPr>
            <p:ph type="subTitle" idx="1"/>
          </p:nvPr>
        </p:nvSpPr>
        <p:spPr>
          <a:xfrm>
            <a:off x="762000" y="727500"/>
            <a:ext cx="16074000" cy="30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現在のエンタメ・ビジネスの大局観</a:t>
            </a:r>
            <a:endParaRPr/>
          </a:p>
        </p:txBody>
      </p:sp>
      <p:sp>
        <p:nvSpPr>
          <p:cNvPr id="46" name="Google Shape;46;p7"/>
          <p:cNvSpPr txBox="1"/>
          <p:nvPr/>
        </p:nvSpPr>
        <p:spPr>
          <a:xfrm>
            <a:off x="1701026" y="4323663"/>
            <a:ext cx="2570100" cy="23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ja" sz="2000" b="1">
                <a:solidFill>
                  <a:schemeClr val="dk1"/>
                </a:solidFill>
                <a:latin typeface="Zen Kaku Gothic New"/>
                <a:ea typeface="Zen Kaku Gothic New"/>
                <a:cs typeface="Zen Kaku Gothic New"/>
                <a:sym typeface="Zen Kaku Gothic New"/>
              </a:rPr>
              <a:t>エンタメ・コンテンツ</a:t>
            </a:r>
            <a:endParaRPr sz="2000" b="1">
              <a:solidFill>
                <a:schemeClr val="dk1"/>
              </a:solidFill>
              <a:latin typeface="Zen Kaku Gothic New"/>
              <a:ea typeface="Zen Kaku Gothic New"/>
              <a:cs typeface="Zen Kaku Gothic New"/>
              <a:sym typeface="Zen Kaku Gothic New"/>
            </a:endParaRPr>
          </a:p>
        </p:txBody>
      </p:sp>
      <p:sp>
        <p:nvSpPr>
          <p:cNvPr id="47" name="Google Shape;47;p7"/>
          <p:cNvSpPr txBox="1"/>
          <p:nvPr/>
        </p:nvSpPr>
        <p:spPr>
          <a:xfrm>
            <a:off x="6926025" y="4323663"/>
            <a:ext cx="3307200" cy="2832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ja" sz="2000" b="1">
                <a:solidFill>
                  <a:schemeClr val="dk1"/>
                </a:solidFill>
                <a:latin typeface="Zen Kaku Gothic New"/>
                <a:ea typeface="Zen Kaku Gothic New"/>
                <a:cs typeface="Zen Kaku Gothic New"/>
                <a:sym typeface="Zen Kaku Gothic New"/>
              </a:rPr>
              <a:t>エンタメ・プラットフォーム</a:t>
            </a:r>
            <a:endParaRPr sz="2000" b="1">
              <a:solidFill>
                <a:schemeClr val="dk1"/>
              </a:solidFill>
              <a:latin typeface="Zen Kaku Gothic New"/>
              <a:ea typeface="Zen Kaku Gothic New"/>
              <a:cs typeface="Zen Kaku Gothic New"/>
              <a:sym typeface="Zen Kaku Gothic New"/>
            </a:endParaRPr>
          </a:p>
        </p:txBody>
      </p:sp>
      <p:sp>
        <p:nvSpPr>
          <p:cNvPr id="48" name="Google Shape;48;p7"/>
          <p:cNvSpPr txBox="1"/>
          <p:nvPr/>
        </p:nvSpPr>
        <p:spPr>
          <a:xfrm>
            <a:off x="13626879" y="4323663"/>
            <a:ext cx="1092600" cy="234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None/>
            </a:pPr>
            <a:r>
              <a:rPr lang="ja" sz="2000" b="1">
                <a:solidFill>
                  <a:schemeClr val="dk1"/>
                </a:solidFill>
                <a:latin typeface="Zen Kaku Gothic New"/>
                <a:ea typeface="Zen Kaku Gothic New"/>
                <a:cs typeface="Zen Kaku Gothic New"/>
                <a:sym typeface="Zen Kaku Gothic New"/>
              </a:rPr>
              <a:t>ユーザー</a:t>
            </a:r>
            <a:endParaRPr sz="2000" b="1">
              <a:solidFill>
                <a:schemeClr val="dk1"/>
              </a:solidFill>
              <a:latin typeface="Zen Kaku Gothic New"/>
              <a:ea typeface="Zen Kaku Gothic New"/>
              <a:cs typeface="Zen Kaku Gothic New"/>
              <a:sym typeface="Zen Kaku Gothic New"/>
            </a:endParaRPr>
          </a:p>
        </p:txBody>
      </p:sp>
      <p:pic>
        <p:nvPicPr>
          <p:cNvPr id="49" name="Google Shape;49;p7"/>
          <p:cNvPicPr preferRelativeResize="0"/>
          <p:nvPr/>
        </p:nvPicPr>
        <p:blipFill rotWithShape="1">
          <a:blip r:embed="rId3">
            <a:alphaModFix amt="50000"/>
          </a:blip>
          <a:srcRect b="-2207"/>
          <a:stretch/>
        </p:blipFill>
        <p:spPr>
          <a:xfrm>
            <a:off x="762025" y="4976323"/>
            <a:ext cx="15635251" cy="4049850"/>
          </a:xfrm>
          <a:prstGeom prst="rect">
            <a:avLst/>
          </a:prstGeom>
          <a:noFill/>
          <a:ln>
            <a:noFill/>
          </a:ln>
        </p:spPr>
      </p:pic>
      <p:pic>
        <p:nvPicPr>
          <p:cNvPr id="50" name="Google Shape;50;p7"/>
          <p:cNvPicPr preferRelativeResize="0"/>
          <p:nvPr/>
        </p:nvPicPr>
        <p:blipFill rotWithShape="1">
          <a:blip r:embed="rId4">
            <a:alphaModFix/>
          </a:blip>
          <a:srcRect/>
          <a:stretch/>
        </p:blipFill>
        <p:spPr>
          <a:xfrm>
            <a:off x="761290" y="4984435"/>
            <a:ext cx="4459298" cy="1845426"/>
          </a:xfrm>
          <a:prstGeom prst="rect">
            <a:avLst/>
          </a:prstGeom>
          <a:noFill/>
          <a:ln>
            <a:noFill/>
          </a:ln>
        </p:spPr>
      </p:pic>
      <p:pic>
        <p:nvPicPr>
          <p:cNvPr id="51" name="Google Shape;51;p7"/>
          <p:cNvPicPr preferRelativeResize="0"/>
          <p:nvPr/>
        </p:nvPicPr>
        <p:blipFill rotWithShape="1">
          <a:blip r:embed="rId5">
            <a:alphaModFix/>
          </a:blip>
          <a:srcRect/>
          <a:stretch/>
        </p:blipFill>
        <p:spPr>
          <a:xfrm>
            <a:off x="6350000" y="4984435"/>
            <a:ext cx="4459298" cy="1845426"/>
          </a:xfrm>
          <a:prstGeom prst="rect">
            <a:avLst/>
          </a:prstGeom>
          <a:noFill/>
          <a:ln>
            <a:noFill/>
          </a:ln>
        </p:spPr>
      </p:pic>
      <p:pic>
        <p:nvPicPr>
          <p:cNvPr id="52" name="Google Shape;52;p7"/>
          <p:cNvPicPr preferRelativeResize="0"/>
          <p:nvPr/>
        </p:nvPicPr>
        <p:blipFill rotWithShape="1">
          <a:blip r:embed="rId6">
            <a:alphaModFix/>
          </a:blip>
          <a:srcRect/>
          <a:stretch/>
        </p:blipFill>
        <p:spPr>
          <a:xfrm>
            <a:off x="11937975" y="4984435"/>
            <a:ext cx="4459298" cy="1845426"/>
          </a:xfrm>
          <a:prstGeom prst="rect">
            <a:avLst/>
          </a:prstGeom>
          <a:noFill/>
          <a:ln>
            <a:noFill/>
          </a:ln>
        </p:spPr>
      </p:pic>
      <p:pic>
        <p:nvPicPr>
          <p:cNvPr id="53" name="Google Shape;53;p7"/>
          <p:cNvPicPr preferRelativeResize="0"/>
          <p:nvPr/>
        </p:nvPicPr>
        <p:blipFill>
          <a:blip r:embed="rId7">
            <a:alphaModFix/>
          </a:blip>
          <a:stretch>
            <a:fillRect/>
          </a:stretch>
        </p:blipFill>
        <p:spPr>
          <a:xfrm>
            <a:off x="1427347" y="7476454"/>
            <a:ext cx="3124434" cy="1090237"/>
          </a:xfrm>
          <a:prstGeom prst="rect">
            <a:avLst/>
          </a:prstGeom>
          <a:noFill/>
          <a:ln>
            <a:noFill/>
          </a:ln>
        </p:spPr>
      </p:pic>
      <p:pic>
        <p:nvPicPr>
          <p:cNvPr id="54" name="Google Shape;54;p7"/>
          <p:cNvPicPr preferRelativeResize="0"/>
          <p:nvPr/>
        </p:nvPicPr>
        <p:blipFill>
          <a:blip r:embed="rId8">
            <a:alphaModFix/>
          </a:blip>
          <a:stretch>
            <a:fillRect/>
          </a:stretch>
        </p:blipFill>
        <p:spPr>
          <a:xfrm>
            <a:off x="6569664" y="7569147"/>
            <a:ext cx="4017889" cy="1374762"/>
          </a:xfrm>
          <a:prstGeom prst="rect">
            <a:avLst/>
          </a:prstGeom>
          <a:noFill/>
          <a:ln>
            <a:noFill/>
          </a:ln>
        </p:spPr>
      </p:pic>
      <p:pic>
        <p:nvPicPr>
          <p:cNvPr id="55" name="Google Shape;55;p7"/>
          <p:cNvPicPr preferRelativeResize="0"/>
          <p:nvPr/>
        </p:nvPicPr>
        <p:blipFill>
          <a:blip r:embed="rId9">
            <a:alphaModFix/>
          </a:blip>
          <a:stretch>
            <a:fillRect/>
          </a:stretch>
        </p:blipFill>
        <p:spPr>
          <a:xfrm>
            <a:off x="5655750" y="5786813"/>
            <a:ext cx="256663" cy="256663"/>
          </a:xfrm>
          <a:prstGeom prst="rect">
            <a:avLst/>
          </a:prstGeom>
          <a:noFill/>
          <a:ln>
            <a:noFill/>
          </a:ln>
        </p:spPr>
      </p:pic>
      <p:pic>
        <p:nvPicPr>
          <p:cNvPr id="56" name="Google Shape;56;p7"/>
          <p:cNvPicPr preferRelativeResize="0"/>
          <p:nvPr/>
        </p:nvPicPr>
        <p:blipFill>
          <a:blip r:embed="rId9">
            <a:alphaModFix/>
          </a:blip>
          <a:stretch>
            <a:fillRect/>
          </a:stretch>
        </p:blipFill>
        <p:spPr>
          <a:xfrm>
            <a:off x="11249917" y="5786813"/>
            <a:ext cx="256663" cy="2566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762000" y="1561200"/>
            <a:ext cx="16074000" cy="3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今次施策の他、景品調達フローの他の業務でも更なる改良 / 改善を目指す</a:t>
            </a:r>
            <a:endParaRPr/>
          </a:p>
        </p:txBody>
      </p:sp>
      <p:sp>
        <p:nvSpPr>
          <p:cNvPr id="62" name="Google Shape;62;p8"/>
          <p:cNvSpPr txBox="1">
            <a:spLocks noGrp="1"/>
          </p:cNvSpPr>
          <p:nvPr>
            <p:ph type="subTitle" idx="1"/>
          </p:nvPr>
        </p:nvSpPr>
        <p:spPr>
          <a:xfrm>
            <a:off x="762000" y="727500"/>
            <a:ext cx="16074000" cy="30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（ご参考）景品発注フローのDX</a:t>
            </a:r>
            <a:endParaRPr/>
          </a:p>
        </p:txBody>
      </p:sp>
      <p:sp>
        <p:nvSpPr>
          <p:cNvPr id="63" name="Google Shape;63;p8"/>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ltLang="ja"/>
              <a:t>4</a:t>
            </a:fld>
            <a:endParaRPr/>
          </a:p>
        </p:txBody>
      </p:sp>
      <p:sp>
        <p:nvSpPr>
          <p:cNvPr id="64" name="Google Shape;64;p8"/>
          <p:cNvSpPr txBox="1">
            <a:spLocks noGrp="1"/>
          </p:cNvSpPr>
          <p:nvPr>
            <p:ph type="subTitle" idx="1"/>
          </p:nvPr>
        </p:nvSpPr>
        <p:spPr>
          <a:xfrm>
            <a:off x="762000" y="2393288"/>
            <a:ext cx="16074000" cy="5936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2000" b="0" dirty="0">
                <a:solidFill>
                  <a:schemeClr val="bg1">
                    <a:lumMod val="75000"/>
                  </a:schemeClr>
                </a:solidFill>
                <a:latin typeface="Zen Kaku Gothic New Medium"/>
                <a:ea typeface="Zen Kaku Gothic New Medium"/>
                <a:cs typeface="Zen Kaku Gothic New Medium"/>
                <a:sym typeface="Zen Kaku Gothic New Medium"/>
              </a:rPr>
              <a:t>より適切な割振り単位の計算、各店舗へ早期に景品を届けられるような配送の改善等の既存施策のブラッシュアップと、</a:t>
            </a:r>
            <a:endParaRPr sz="2000" b="0"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spcBef>
                <a:spcPts val="0"/>
              </a:spcBef>
              <a:spcAft>
                <a:spcPts val="0"/>
              </a:spcAft>
              <a:buNone/>
            </a:pPr>
            <a:r>
              <a:rPr lang="ja" sz="2000" b="0" dirty="0">
                <a:solidFill>
                  <a:schemeClr val="bg1">
                    <a:lumMod val="75000"/>
                  </a:schemeClr>
                </a:solidFill>
                <a:latin typeface="Zen Kaku Gothic New Medium"/>
                <a:ea typeface="Zen Kaku Gothic New Medium"/>
                <a:cs typeface="Zen Kaku Gothic New Medium"/>
                <a:sym typeface="Zen Kaku Gothic New Medium"/>
              </a:rPr>
              <a:t>景品仕入れにおけるより上流工程でのDX化への着手等、今後も取り組む課題は山積</a:t>
            </a:r>
            <a:endParaRPr sz="2000" b="0"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65" name="Google Shape;65;p8"/>
          <p:cNvSpPr/>
          <p:nvPr/>
        </p:nvSpPr>
        <p:spPr>
          <a:xfrm>
            <a:off x="6407725" y="3225845"/>
            <a:ext cx="7075800" cy="4824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800">
                <a:solidFill>
                  <a:schemeClr val="dk2"/>
                </a:solidFill>
                <a:latin typeface="Zen Kaku Gothic New Black"/>
                <a:ea typeface="Zen Kaku Gothic New Black"/>
                <a:cs typeface="Zen Kaku Gothic New Black"/>
                <a:sym typeface="Zen Kaku Gothic New Black"/>
              </a:rPr>
              <a:t>FY2025/1</a:t>
            </a:r>
            <a:endParaRPr sz="1800">
              <a:solidFill>
                <a:schemeClr val="dk2"/>
              </a:solidFill>
              <a:latin typeface="Zen Kaku Gothic New Black"/>
              <a:ea typeface="Zen Kaku Gothic New Black"/>
              <a:cs typeface="Zen Kaku Gothic New Black"/>
              <a:sym typeface="Zen Kaku Gothic New Black"/>
            </a:endParaRPr>
          </a:p>
        </p:txBody>
      </p:sp>
      <p:sp>
        <p:nvSpPr>
          <p:cNvPr id="66" name="Google Shape;66;p8"/>
          <p:cNvSpPr/>
          <p:nvPr/>
        </p:nvSpPr>
        <p:spPr>
          <a:xfrm>
            <a:off x="13367500" y="3225845"/>
            <a:ext cx="3462600" cy="4824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800">
                <a:solidFill>
                  <a:schemeClr val="dk2"/>
                </a:solidFill>
                <a:latin typeface="Zen Kaku Gothic New Black"/>
                <a:ea typeface="Zen Kaku Gothic New Black"/>
                <a:cs typeface="Zen Kaku Gothic New Black"/>
                <a:sym typeface="Zen Kaku Gothic New Black"/>
              </a:rPr>
              <a:t>FY2026/1</a:t>
            </a:r>
            <a:endParaRPr sz="1800">
              <a:solidFill>
                <a:schemeClr val="dk2"/>
              </a:solidFill>
              <a:latin typeface="Zen Kaku Gothic New Black"/>
              <a:ea typeface="Zen Kaku Gothic New Black"/>
              <a:cs typeface="Zen Kaku Gothic New Black"/>
              <a:sym typeface="Zen Kaku Gothic New Black"/>
            </a:endParaRPr>
          </a:p>
        </p:txBody>
      </p:sp>
      <p:sp>
        <p:nvSpPr>
          <p:cNvPr id="67" name="Google Shape;67;p8"/>
          <p:cNvSpPr/>
          <p:nvPr/>
        </p:nvSpPr>
        <p:spPr>
          <a:xfrm>
            <a:off x="762000" y="3225845"/>
            <a:ext cx="5526300" cy="482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800">
                <a:solidFill>
                  <a:schemeClr val="dk2"/>
                </a:solidFill>
                <a:latin typeface="Zen Kaku Gothic New Black"/>
                <a:ea typeface="Zen Kaku Gothic New Black"/>
                <a:cs typeface="Zen Kaku Gothic New Black"/>
                <a:sym typeface="Zen Kaku Gothic New Black"/>
              </a:rPr>
              <a:t>Action / 施策内容</a:t>
            </a:r>
            <a:endParaRPr sz="1800">
              <a:solidFill>
                <a:schemeClr val="dk2"/>
              </a:solidFill>
              <a:latin typeface="Zen Kaku Gothic New Black"/>
              <a:ea typeface="Zen Kaku Gothic New Black"/>
              <a:cs typeface="Zen Kaku Gothic New Black"/>
              <a:sym typeface="Zen Kaku Gothic New Black"/>
            </a:endParaRPr>
          </a:p>
        </p:txBody>
      </p:sp>
      <p:sp>
        <p:nvSpPr>
          <p:cNvPr id="68" name="Google Shape;68;p8"/>
          <p:cNvSpPr txBox="1">
            <a:spLocks noGrp="1"/>
          </p:cNvSpPr>
          <p:nvPr>
            <p:ph type="subTitle" idx="2"/>
          </p:nvPr>
        </p:nvSpPr>
        <p:spPr>
          <a:xfrm>
            <a:off x="2540600" y="4248632"/>
            <a:ext cx="3052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①割振ロジックチューニング</a:t>
            </a:r>
            <a:endParaRPr sz="1600" b="0">
              <a:latin typeface="Zen Kaku Gothic New" pitchFamily="2" charset="-128"/>
              <a:ea typeface="Zen Kaku Gothic New" pitchFamily="2" charset="-128"/>
              <a:cs typeface="Zen Kaku Gothic New Medium"/>
              <a:sym typeface="Zen Kaku Gothic New Medium"/>
            </a:endParaRPr>
          </a:p>
        </p:txBody>
      </p:sp>
      <p:sp>
        <p:nvSpPr>
          <p:cNvPr id="69" name="Google Shape;69;p8"/>
          <p:cNvSpPr txBox="1">
            <a:spLocks noGrp="1"/>
          </p:cNvSpPr>
          <p:nvPr>
            <p:ph type="subTitle" idx="3"/>
          </p:nvPr>
        </p:nvSpPr>
        <p:spPr>
          <a:xfrm>
            <a:off x="2540600" y="5121684"/>
            <a:ext cx="3052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②景品着荷早期化</a:t>
            </a:r>
            <a:endParaRPr sz="1600" b="0">
              <a:latin typeface="Zen Kaku Gothic New" pitchFamily="2" charset="-128"/>
              <a:ea typeface="Zen Kaku Gothic New" pitchFamily="2" charset="-128"/>
              <a:cs typeface="Zen Kaku Gothic New Medium"/>
              <a:sym typeface="Zen Kaku Gothic New Medium"/>
            </a:endParaRPr>
          </a:p>
        </p:txBody>
      </p:sp>
      <p:sp>
        <p:nvSpPr>
          <p:cNvPr id="70" name="Google Shape;70;p8"/>
          <p:cNvSpPr txBox="1">
            <a:spLocks noGrp="1"/>
          </p:cNvSpPr>
          <p:nvPr>
            <p:ph type="subTitle" idx="4"/>
          </p:nvPr>
        </p:nvSpPr>
        <p:spPr>
          <a:xfrm>
            <a:off x="2540600" y="6419424"/>
            <a:ext cx="3052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③サイズマッチ予算最適化</a:t>
            </a:r>
            <a:endParaRPr sz="1600" b="0">
              <a:latin typeface="Zen Kaku Gothic New" pitchFamily="2" charset="-128"/>
              <a:ea typeface="Zen Kaku Gothic New" pitchFamily="2" charset="-128"/>
              <a:cs typeface="Zen Kaku Gothic New Medium"/>
              <a:sym typeface="Zen Kaku Gothic New Medium"/>
            </a:endParaRPr>
          </a:p>
        </p:txBody>
      </p:sp>
      <p:sp>
        <p:nvSpPr>
          <p:cNvPr id="71" name="Google Shape;71;p8"/>
          <p:cNvSpPr txBox="1">
            <a:spLocks noGrp="1"/>
          </p:cNvSpPr>
          <p:nvPr>
            <p:ph type="subTitle" idx="5"/>
          </p:nvPr>
        </p:nvSpPr>
        <p:spPr>
          <a:xfrm>
            <a:off x="2540600" y="7268701"/>
            <a:ext cx="3052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④景品発注の集約</a:t>
            </a:r>
            <a:endParaRPr sz="1600" b="0">
              <a:latin typeface="Zen Kaku Gothic New" pitchFamily="2" charset="-128"/>
              <a:ea typeface="Zen Kaku Gothic New" pitchFamily="2" charset="-128"/>
              <a:cs typeface="Zen Kaku Gothic New Medium"/>
              <a:sym typeface="Zen Kaku Gothic New Medium"/>
            </a:endParaRPr>
          </a:p>
        </p:txBody>
      </p:sp>
      <p:sp>
        <p:nvSpPr>
          <p:cNvPr id="72" name="Google Shape;72;p8"/>
          <p:cNvSpPr txBox="1">
            <a:spLocks noGrp="1"/>
          </p:cNvSpPr>
          <p:nvPr>
            <p:ph type="subTitle" idx="6"/>
          </p:nvPr>
        </p:nvSpPr>
        <p:spPr>
          <a:xfrm>
            <a:off x="2540600" y="8643403"/>
            <a:ext cx="3052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⑤景品発注試算の自動化</a:t>
            </a:r>
            <a:endParaRPr sz="1600" b="0">
              <a:latin typeface="Zen Kaku Gothic New" pitchFamily="2" charset="-128"/>
              <a:ea typeface="Zen Kaku Gothic New" pitchFamily="2" charset="-128"/>
              <a:cs typeface="Zen Kaku Gothic New Medium"/>
              <a:sym typeface="Zen Kaku Gothic New Medium"/>
            </a:endParaRPr>
          </a:p>
        </p:txBody>
      </p:sp>
      <p:sp>
        <p:nvSpPr>
          <p:cNvPr id="73" name="Google Shape;73;p8"/>
          <p:cNvSpPr txBox="1">
            <a:spLocks noGrp="1"/>
          </p:cNvSpPr>
          <p:nvPr>
            <p:ph type="subTitle" idx="7"/>
          </p:nvPr>
        </p:nvSpPr>
        <p:spPr>
          <a:xfrm>
            <a:off x="1244747" y="4127959"/>
            <a:ext cx="261600" cy="1532100"/>
          </a:xfrm>
          <a:prstGeom prst="rect">
            <a:avLst/>
          </a:prstGeom>
          <a:noFill/>
          <a:ln>
            <a:noFill/>
          </a:ln>
        </p:spPr>
        <p:txBody>
          <a:bodyPr spcFirstLastPara="1" wrap="square" lIns="91425" tIns="91425" rIns="91425" bIns="91425" anchor="ctr" anchorCtr="0">
            <a:noAutofit/>
          </a:bodyPr>
          <a:lstStyle/>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精</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度</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ロ</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ジ</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改</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善</a:t>
            </a:r>
            <a:endParaRPr sz="1600">
              <a:latin typeface="Zen Kaku Gothic New" pitchFamily="2" charset="-128"/>
              <a:ea typeface="Zen Kaku Gothic New" pitchFamily="2" charset="-128"/>
            </a:endParaRPr>
          </a:p>
        </p:txBody>
      </p:sp>
      <p:sp>
        <p:nvSpPr>
          <p:cNvPr id="74" name="Google Shape;74;p8"/>
          <p:cNvSpPr txBox="1">
            <a:spLocks noGrp="1"/>
          </p:cNvSpPr>
          <p:nvPr>
            <p:ph type="subTitle" idx="8"/>
          </p:nvPr>
        </p:nvSpPr>
        <p:spPr>
          <a:xfrm>
            <a:off x="1244747" y="6441575"/>
            <a:ext cx="460800" cy="1112400"/>
          </a:xfrm>
          <a:prstGeom prst="rect">
            <a:avLst/>
          </a:prstGeom>
          <a:noFill/>
          <a:ln>
            <a:noFill/>
          </a:ln>
        </p:spPr>
        <p:txBody>
          <a:bodyPr spcFirstLastPara="1" wrap="square" lIns="91425" tIns="91425" rIns="91425" bIns="91425" anchor="ctr" anchorCtr="0">
            <a:noAutofit/>
          </a:bodyPr>
          <a:lstStyle/>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対象予算</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景品の拡大</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endParaRPr sz="1600">
              <a:latin typeface="Zen Kaku Gothic New" pitchFamily="2" charset="-128"/>
              <a:ea typeface="Zen Kaku Gothic New" pitchFamily="2" charset="-128"/>
            </a:endParaRPr>
          </a:p>
        </p:txBody>
      </p:sp>
      <p:sp>
        <p:nvSpPr>
          <p:cNvPr id="75" name="Google Shape;75;p8"/>
          <p:cNvSpPr txBox="1">
            <a:spLocks noGrp="1"/>
          </p:cNvSpPr>
          <p:nvPr>
            <p:ph type="subTitle" idx="9"/>
          </p:nvPr>
        </p:nvSpPr>
        <p:spPr>
          <a:xfrm>
            <a:off x="6407725" y="4470134"/>
            <a:ext cx="24435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品目数制御割振最小単位</a:t>
            </a:r>
            <a:endParaRPr sz="1600" b="0">
              <a:latin typeface="Zen Kaku Gothic New" pitchFamily="2" charset="-128"/>
              <a:ea typeface="Zen Kaku Gothic New" pitchFamily="2" charset="-128"/>
              <a:cs typeface="Zen Kaku Gothic New Medium"/>
              <a:sym typeface="Zen Kaku Gothic New Medium"/>
            </a:endParaRPr>
          </a:p>
        </p:txBody>
      </p:sp>
      <p:sp>
        <p:nvSpPr>
          <p:cNvPr id="76" name="Google Shape;76;p8"/>
          <p:cNvSpPr txBox="1">
            <a:spLocks noGrp="1"/>
          </p:cNvSpPr>
          <p:nvPr>
            <p:ph type="subTitle" idx="13"/>
          </p:nvPr>
        </p:nvSpPr>
        <p:spPr>
          <a:xfrm>
            <a:off x="6407725" y="5280008"/>
            <a:ext cx="12141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トライアル</a:t>
            </a:r>
            <a:endParaRPr sz="1600" b="0">
              <a:latin typeface="Zen Kaku Gothic New" pitchFamily="2" charset="-128"/>
              <a:ea typeface="Zen Kaku Gothic New" pitchFamily="2" charset="-128"/>
              <a:cs typeface="Zen Kaku Gothic New Medium"/>
              <a:sym typeface="Zen Kaku Gothic New Medium"/>
            </a:endParaRPr>
          </a:p>
        </p:txBody>
      </p:sp>
      <p:sp>
        <p:nvSpPr>
          <p:cNvPr id="77" name="Google Shape;77;p8"/>
          <p:cNvSpPr txBox="1">
            <a:spLocks noGrp="1"/>
          </p:cNvSpPr>
          <p:nvPr>
            <p:ph type="subTitle" idx="14"/>
          </p:nvPr>
        </p:nvSpPr>
        <p:spPr>
          <a:xfrm>
            <a:off x="8654200" y="5280008"/>
            <a:ext cx="4193400" cy="53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配送業者との交渉、</a:t>
            </a:r>
            <a:endParaRPr sz="1600" b="0">
              <a:latin typeface="Zen Kaku Gothic New" pitchFamily="2" charset="-128"/>
              <a:ea typeface="Zen Kaku Gothic New" pitchFamily="2" charset="-128"/>
              <a:cs typeface="Zen Kaku Gothic New Medium"/>
              <a:sym typeface="Zen Kaku Gothic New Medium"/>
            </a:endParaRPr>
          </a:p>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DXによるヒューマンエラー削減</a:t>
            </a:r>
            <a:endParaRPr sz="1600" b="0">
              <a:latin typeface="Zen Kaku Gothic New" pitchFamily="2" charset="-128"/>
              <a:ea typeface="Zen Kaku Gothic New" pitchFamily="2" charset="-128"/>
              <a:cs typeface="Zen Kaku Gothic New Medium"/>
              <a:sym typeface="Zen Kaku Gothic New Medium"/>
            </a:endParaRPr>
          </a:p>
        </p:txBody>
      </p:sp>
      <p:sp>
        <p:nvSpPr>
          <p:cNvPr id="78" name="Google Shape;78;p8"/>
          <p:cNvSpPr txBox="1">
            <a:spLocks noGrp="1"/>
          </p:cNvSpPr>
          <p:nvPr>
            <p:ph type="subTitle" idx="15"/>
          </p:nvPr>
        </p:nvSpPr>
        <p:spPr>
          <a:xfrm>
            <a:off x="6407725" y="6552348"/>
            <a:ext cx="24879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予算策定ロジックの変更</a:t>
            </a:r>
            <a:endParaRPr sz="1600" b="0">
              <a:latin typeface="Zen Kaku Gothic New" pitchFamily="2" charset="-128"/>
              <a:ea typeface="Zen Kaku Gothic New" pitchFamily="2" charset="-128"/>
              <a:cs typeface="Zen Kaku Gothic New Medium"/>
              <a:sym typeface="Zen Kaku Gothic New Medium"/>
            </a:endParaRPr>
          </a:p>
        </p:txBody>
      </p:sp>
      <p:sp>
        <p:nvSpPr>
          <p:cNvPr id="79" name="Google Shape;79;p8"/>
          <p:cNvSpPr txBox="1">
            <a:spLocks noGrp="1"/>
          </p:cNvSpPr>
          <p:nvPr>
            <p:ph type="subTitle" idx="16"/>
          </p:nvPr>
        </p:nvSpPr>
        <p:spPr>
          <a:xfrm>
            <a:off x="9750675" y="6552353"/>
            <a:ext cx="3207900" cy="21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実行</a:t>
            </a:r>
            <a:endParaRPr sz="1600" b="0">
              <a:latin typeface="Zen Kaku Gothic New" pitchFamily="2" charset="-128"/>
              <a:ea typeface="Zen Kaku Gothic New" pitchFamily="2" charset="-128"/>
              <a:cs typeface="Zen Kaku Gothic New Medium"/>
              <a:sym typeface="Zen Kaku Gothic New Medium"/>
            </a:endParaRPr>
          </a:p>
        </p:txBody>
      </p:sp>
      <p:sp>
        <p:nvSpPr>
          <p:cNvPr id="80" name="Google Shape;80;p8"/>
          <p:cNvSpPr txBox="1">
            <a:spLocks noGrp="1"/>
          </p:cNvSpPr>
          <p:nvPr>
            <p:ph type="subTitle" idx="17"/>
          </p:nvPr>
        </p:nvSpPr>
        <p:spPr>
          <a:xfrm>
            <a:off x="7868425" y="7511079"/>
            <a:ext cx="2066400" cy="53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各部との効果検証</a:t>
            </a:r>
            <a:endParaRPr sz="1600" b="0">
              <a:latin typeface="Zen Kaku Gothic New" pitchFamily="2" charset="-128"/>
              <a:ea typeface="Zen Kaku Gothic New" pitchFamily="2" charset="-128"/>
              <a:cs typeface="Zen Kaku Gothic New Medium"/>
              <a:sym typeface="Zen Kaku Gothic New Medium"/>
            </a:endParaRPr>
          </a:p>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及び移管是非の検討</a:t>
            </a:r>
            <a:endParaRPr sz="1600" b="0">
              <a:latin typeface="Zen Kaku Gothic New" pitchFamily="2" charset="-128"/>
              <a:ea typeface="Zen Kaku Gothic New" pitchFamily="2" charset="-128"/>
              <a:cs typeface="Zen Kaku Gothic New Medium"/>
              <a:sym typeface="Zen Kaku Gothic New Medium"/>
            </a:endParaRPr>
          </a:p>
        </p:txBody>
      </p:sp>
      <p:sp>
        <p:nvSpPr>
          <p:cNvPr id="81" name="Google Shape;81;p8"/>
          <p:cNvSpPr txBox="1">
            <a:spLocks noGrp="1"/>
          </p:cNvSpPr>
          <p:nvPr>
            <p:ph type="subTitle" idx="18"/>
          </p:nvPr>
        </p:nvSpPr>
        <p:spPr>
          <a:xfrm>
            <a:off x="10238475" y="7511079"/>
            <a:ext cx="20664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予算移管対応</a:t>
            </a:r>
            <a:endParaRPr sz="1600" b="0">
              <a:latin typeface="Zen Kaku Gothic New" pitchFamily="2" charset="-128"/>
              <a:ea typeface="Zen Kaku Gothic New" pitchFamily="2" charset="-128"/>
              <a:cs typeface="Zen Kaku Gothic New Medium"/>
              <a:sym typeface="Zen Kaku Gothic New Medium"/>
            </a:endParaRPr>
          </a:p>
        </p:txBody>
      </p:sp>
      <p:sp>
        <p:nvSpPr>
          <p:cNvPr id="82" name="Google Shape;82;p8"/>
          <p:cNvSpPr txBox="1">
            <a:spLocks noGrp="1"/>
          </p:cNvSpPr>
          <p:nvPr>
            <p:ph type="subTitle" idx="19"/>
          </p:nvPr>
        </p:nvSpPr>
        <p:spPr>
          <a:xfrm>
            <a:off x="13483525" y="8805386"/>
            <a:ext cx="2066400" cy="3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sz="1600" b="0">
                <a:latin typeface="Zen Kaku Gothic New" pitchFamily="2" charset="-128"/>
                <a:ea typeface="Zen Kaku Gothic New" pitchFamily="2" charset="-128"/>
                <a:cs typeface="Zen Kaku Gothic New Medium"/>
                <a:sym typeface="Zen Kaku Gothic New Medium"/>
              </a:rPr>
              <a:t>開発・実装</a:t>
            </a:r>
            <a:endParaRPr sz="1600" b="0">
              <a:latin typeface="Zen Kaku Gothic New" pitchFamily="2" charset="-128"/>
              <a:ea typeface="Zen Kaku Gothic New" pitchFamily="2" charset="-128"/>
              <a:cs typeface="Zen Kaku Gothic New Medium"/>
              <a:sym typeface="Zen Kaku Gothic New Medium"/>
            </a:endParaRPr>
          </a:p>
        </p:txBody>
      </p:sp>
      <p:cxnSp>
        <p:nvCxnSpPr>
          <p:cNvPr id="83" name="Google Shape;83;p8"/>
          <p:cNvCxnSpPr/>
          <p:nvPr/>
        </p:nvCxnSpPr>
        <p:spPr>
          <a:xfrm>
            <a:off x="6407725" y="4364216"/>
            <a:ext cx="5531700" cy="0"/>
          </a:xfrm>
          <a:prstGeom prst="straightConnector1">
            <a:avLst/>
          </a:prstGeom>
          <a:noFill/>
          <a:ln w="19050" cap="flat" cmpd="sng">
            <a:solidFill>
              <a:schemeClr val="lt1"/>
            </a:solidFill>
            <a:prstDash val="solid"/>
            <a:round/>
            <a:headEnd type="none" w="med" len="med"/>
            <a:tailEnd type="stealth" w="med" len="med"/>
          </a:ln>
        </p:spPr>
      </p:cxnSp>
      <p:cxnSp>
        <p:nvCxnSpPr>
          <p:cNvPr id="84" name="Google Shape;84;p8"/>
          <p:cNvCxnSpPr/>
          <p:nvPr/>
        </p:nvCxnSpPr>
        <p:spPr>
          <a:xfrm>
            <a:off x="6407725" y="5207314"/>
            <a:ext cx="1899000" cy="0"/>
          </a:xfrm>
          <a:prstGeom prst="straightConnector1">
            <a:avLst/>
          </a:prstGeom>
          <a:noFill/>
          <a:ln w="19050" cap="flat" cmpd="sng">
            <a:solidFill>
              <a:schemeClr val="lt1"/>
            </a:solidFill>
            <a:prstDash val="solid"/>
            <a:round/>
            <a:headEnd type="none" w="med" len="med"/>
            <a:tailEnd type="stealth" w="med" len="med"/>
          </a:ln>
        </p:spPr>
      </p:cxnSp>
      <p:cxnSp>
        <p:nvCxnSpPr>
          <p:cNvPr id="85" name="Google Shape;85;p8"/>
          <p:cNvCxnSpPr/>
          <p:nvPr/>
        </p:nvCxnSpPr>
        <p:spPr>
          <a:xfrm>
            <a:off x="8665274" y="5207314"/>
            <a:ext cx="4293300" cy="0"/>
          </a:xfrm>
          <a:prstGeom prst="straightConnector1">
            <a:avLst/>
          </a:prstGeom>
          <a:noFill/>
          <a:ln w="19050" cap="flat" cmpd="sng">
            <a:solidFill>
              <a:schemeClr val="lt1"/>
            </a:solidFill>
            <a:prstDash val="solid"/>
            <a:round/>
            <a:headEnd type="none" w="med" len="med"/>
            <a:tailEnd type="stealth" w="med" len="med"/>
          </a:ln>
        </p:spPr>
      </p:cxnSp>
      <p:cxnSp>
        <p:nvCxnSpPr>
          <p:cNvPr id="86" name="Google Shape;86;p8"/>
          <p:cNvCxnSpPr/>
          <p:nvPr/>
        </p:nvCxnSpPr>
        <p:spPr>
          <a:xfrm>
            <a:off x="6407725" y="6468578"/>
            <a:ext cx="3039900" cy="0"/>
          </a:xfrm>
          <a:prstGeom prst="straightConnector1">
            <a:avLst/>
          </a:prstGeom>
          <a:noFill/>
          <a:ln w="19050" cap="flat" cmpd="sng">
            <a:solidFill>
              <a:schemeClr val="lt1"/>
            </a:solidFill>
            <a:prstDash val="solid"/>
            <a:round/>
            <a:headEnd type="none" w="med" len="med"/>
            <a:tailEnd type="stealth" w="med" len="med"/>
          </a:ln>
        </p:spPr>
      </p:cxnSp>
      <p:cxnSp>
        <p:nvCxnSpPr>
          <p:cNvPr id="87" name="Google Shape;87;p8"/>
          <p:cNvCxnSpPr/>
          <p:nvPr/>
        </p:nvCxnSpPr>
        <p:spPr>
          <a:xfrm>
            <a:off x="7868425" y="7438359"/>
            <a:ext cx="1899000" cy="0"/>
          </a:xfrm>
          <a:prstGeom prst="straightConnector1">
            <a:avLst/>
          </a:prstGeom>
          <a:noFill/>
          <a:ln w="19050" cap="flat" cmpd="sng">
            <a:solidFill>
              <a:schemeClr val="lt1"/>
            </a:solidFill>
            <a:prstDash val="solid"/>
            <a:round/>
            <a:headEnd type="none" w="med" len="med"/>
            <a:tailEnd type="stealth" w="med" len="med"/>
          </a:ln>
        </p:spPr>
      </p:cxnSp>
      <p:cxnSp>
        <p:nvCxnSpPr>
          <p:cNvPr id="88" name="Google Shape;88;p8"/>
          <p:cNvCxnSpPr/>
          <p:nvPr/>
        </p:nvCxnSpPr>
        <p:spPr>
          <a:xfrm>
            <a:off x="10238474" y="7438359"/>
            <a:ext cx="2720100" cy="0"/>
          </a:xfrm>
          <a:prstGeom prst="straightConnector1">
            <a:avLst/>
          </a:prstGeom>
          <a:noFill/>
          <a:ln w="19050" cap="flat" cmpd="sng">
            <a:solidFill>
              <a:schemeClr val="lt1"/>
            </a:solidFill>
            <a:prstDash val="solid"/>
            <a:round/>
            <a:headEnd type="none" w="med" len="med"/>
            <a:tailEnd type="stealth" w="med" len="med"/>
          </a:ln>
        </p:spPr>
      </p:cxnSp>
      <p:cxnSp>
        <p:nvCxnSpPr>
          <p:cNvPr id="89" name="Google Shape;89;p8"/>
          <p:cNvCxnSpPr/>
          <p:nvPr/>
        </p:nvCxnSpPr>
        <p:spPr>
          <a:xfrm>
            <a:off x="9750674" y="6468578"/>
            <a:ext cx="3207900" cy="0"/>
          </a:xfrm>
          <a:prstGeom prst="straightConnector1">
            <a:avLst/>
          </a:prstGeom>
          <a:noFill/>
          <a:ln w="19050" cap="flat" cmpd="sng">
            <a:solidFill>
              <a:schemeClr val="lt1"/>
            </a:solidFill>
            <a:prstDash val="solid"/>
            <a:round/>
            <a:headEnd type="none" w="med" len="med"/>
            <a:tailEnd type="stealth" w="med" len="med"/>
          </a:ln>
        </p:spPr>
      </p:cxnSp>
      <p:sp>
        <p:nvSpPr>
          <p:cNvPr id="90" name="Google Shape;90;p8"/>
          <p:cNvSpPr txBox="1">
            <a:spLocks noGrp="1"/>
          </p:cNvSpPr>
          <p:nvPr>
            <p:ph type="subTitle" idx="20"/>
          </p:nvPr>
        </p:nvSpPr>
        <p:spPr>
          <a:xfrm>
            <a:off x="1244747" y="8294487"/>
            <a:ext cx="261600" cy="888000"/>
          </a:xfrm>
          <a:prstGeom prst="rect">
            <a:avLst/>
          </a:prstGeom>
          <a:noFill/>
          <a:ln>
            <a:noFill/>
          </a:ln>
        </p:spPr>
        <p:txBody>
          <a:bodyPr spcFirstLastPara="1" wrap="square" lIns="91425" tIns="91425" rIns="91425" bIns="91425" anchor="ctr" anchorCtr="0">
            <a:noAutofit/>
          </a:bodyPr>
          <a:lstStyle/>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上</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流</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工</a:t>
            </a:r>
            <a:endParaRPr sz="1600">
              <a:latin typeface="Zen Kaku Gothic New" pitchFamily="2" charset="-128"/>
              <a:ea typeface="Zen Kaku Gothic New" pitchFamily="2" charset="-128"/>
            </a:endParaRPr>
          </a:p>
          <a:p>
            <a:pPr marL="0" lvl="0" indent="0" algn="l" rtl="0">
              <a:lnSpc>
                <a:spcPct val="85000"/>
              </a:lnSpc>
              <a:spcBef>
                <a:spcPts val="0"/>
              </a:spcBef>
              <a:spcAft>
                <a:spcPts val="0"/>
              </a:spcAft>
              <a:buNone/>
            </a:pPr>
            <a:r>
              <a:rPr lang="ja" sz="1600">
                <a:latin typeface="Zen Kaku Gothic New" pitchFamily="2" charset="-128"/>
                <a:ea typeface="Zen Kaku Gothic New" pitchFamily="2" charset="-128"/>
              </a:rPr>
              <a:t>程</a:t>
            </a:r>
            <a:endParaRPr sz="1600">
              <a:latin typeface="Zen Kaku Gothic New" pitchFamily="2" charset="-128"/>
              <a:ea typeface="Zen Kaku Gothic New" pitchFamily="2" charset="-128"/>
            </a:endParaRPr>
          </a:p>
        </p:txBody>
      </p:sp>
      <p:cxnSp>
        <p:nvCxnSpPr>
          <p:cNvPr id="91" name="Google Shape;91;p8"/>
          <p:cNvCxnSpPr/>
          <p:nvPr/>
        </p:nvCxnSpPr>
        <p:spPr>
          <a:xfrm>
            <a:off x="13483525" y="8714718"/>
            <a:ext cx="1899000" cy="0"/>
          </a:xfrm>
          <a:prstGeom prst="straightConnector1">
            <a:avLst/>
          </a:prstGeom>
          <a:noFill/>
          <a:ln w="19050" cap="flat" cmpd="sng">
            <a:solidFill>
              <a:schemeClr val="lt1"/>
            </a:solidFill>
            <a:prstDash val="solid"/>
            <a:round/>
            <a:headEnd type="none" w="med" len="med"/>
            <a:tailEnd type="stealth"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3">
            <a:alphaModFix/>
          </a:blip>
          <a:srcRect/>
          <a:stretch/>
        </p:blipFill>
        <p:spPr>
          <a:xfrm>
            <a:off x="4684435" y="3969658"/>
            <a:ext cx="1640418" cy="1230312"/>
          </a:xfrm>
          <a:prstGeom prst="rect">
            <a:avLst/>
          </a:prstGeom>
          <a:noFill/>
          <a:ln>
            <a:noFill/>
          </a:ln>
        </p:spPr>
      </p:pic>
      <p:sp>
        <p:nvSpPr>
          <p:cNvPr id="97" name="Google Shape;97;p9"/>
          <p:cNvSpPr txBox="1">
            <a:spLocks noGrp="1"/>
          </p:cNvSpPr>
          <p:nvPr>
            <p:ph type="title"/>
          </p:nvPr>
        </p:nvSpPr>
        <p:spPr>
          <a:xfrm>
            <a:off x="762000" y="1561200"/>
            <a:ext cx="16074000" cy="35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シトラム社の完全子会社化</a:t>
            </a:r>
            <a:endParaRPr/>
          </a:p>
        </p:txBody>
      </p:sp>
      <p:sp>
        <p:nvSpPr>
          <p:cNvPr id="98" name="Google Shape;98;p9"/>
          <p:cNvSpPr txBox="1">
            <a:spLocks noGrp="1"/>
          </p:cNvSpPr>
          <p:nvPr>
            <p:ph type="subTitle" idx="1"/>
          </p:nvPr>
        </p:nvSpPr>
        <p:spPr>
          <a:xfrm>
            <a:off x="762000" y="727500"/>
            <a:ext cx="16074000" cy="30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ja"/>
              <a:t>シトラム</a:t>
            </a:r>
            <a:endParaRPr/>
          </a:p>
        </p:txBody>
      </p:sp>
      <p:sp>
        <p:nvSpPr>
          <p:cNvPr id="99" name="Google Shape;99;p9"/>
          <p:cNvSpPr txBox="1">
            <a:spLocks noGrp="1"/>
          </p:cNvSpPr>
          <p:nvPr>
            <p:ph type="sldNum" idx="12"/>
          </p:nvPr>
        </p:nvSpPr>
        <p:spPr>
          <a:xfrm>
            <a:off x="17801070" y="9422463"/>
            <a:ext cx="199800" cy="1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ltLang="ja"/>
              <a:t>5</a:t>
            </a:fld>
            <a:endParaRPr/>
          </a:p>
        </p:txBody>
      </p:sp>
      <p:sp>
        <p:nvSpPr>
          <p:cNvPr id="100" name="Google Shape;100;p9"/>
          <p:cNvSpPr txBox="1">
            <a:spLocks noGrp="1"/>
          </p:cNvSpPr>
          <p:nvPr>
            <p:ph type="subTitle" idx="1"/>
          </p:nvPr>
        </p:nvSpPr>
        <p:spPr>
          <a:xfrm>
            <a:off x="982950" y="2527675"/>
            <a:ext cx="21054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2400" b="0" dirty="0">
                <a:solidFill>
                  <a:schemeClr val="bg1">
                    <a:lumMod val="75000"/>
                  </a:schemeClr>
                </a:solidFill>
                <a:latin typeface="Zen Kaku Gothic New"/>
                <a:ea typeface="Zen Kaku Gothic New"/>
                <a:cs typeface="Zen Kaku Gothic New"/>
                <a:sym typeface="Zen Kaku Gothic New"/>
              </a:rPr>
              <a:t>会社概要</a:t>
            </a:r>
            <a:endParaRPr sz="2400" b="0" dirty="0">
              <a:solidFill>
                <a:schemeClr val="bg1">
                  <a:lumMod val="75000"/>
                </a:schemeClr>
              </a:solidFill>
              <a:latin typeface="Zen Kaku Gothic New"/>
              <a:ea typeface="Zen Kaku Gothic New"/>
              <a:cs typeface="Zen Kaku Gothic New"/>
              <a:sym typeface="Zen Kaku Gothic New"/>
            </a:endParaRPr>
          </a:p>
        </p:txBody>
      </p:sp>
      <p:sp>
        <p:nvSpPr>
          <p:cNvPr id="101" name="Google Shape;101;p9"/>
          <p:cNvSpPr txBox="1">
            <a:spLocks noGrp="1"/>
          </p:cNvSpPr>
          <p:nvPr>
            <p:ph type="subTitle" idx="2"/>
          </p:nvPr>
        </p:nvSpPr>
        <p:spPr>
          <a:xfrm>
            <a:off x="982950" y="2933811"/>
            <a:ext cx="6034800" cy="57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飲みやすいショット・パーティドリンクとして</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若者に人気の「クライナーファイグリング」を輸入・販売</a:t>
            </a:r>
            <a:endParaRPr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102" name="Google Shape;102;p9"/>
          <p:cNvSpPr txBox="1">
            <a:spLocks noGrp="1"/>
          </p:cNvSpPr>
          <p:nvPr>
            <p:ph type="subTitle" idx="3"/>
          </p:nvPr>
        </p:nvSpPr>
        <p:spPr>
          <a:xfrm>
            <a:off x="982950" y="3763271"/>
            <a:ext cx="2826000" cy="865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直近の2023/11期実績</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売上高：24.3億円</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償却前営業利益：13.5億円</a:t>
            </a:r>
            <a:endParaRPr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103" name="Google Shape;103;p9"/>
          <p:cNvSpPr/>
          <p:nvPr/>
        </p:nvSpPr>
        <p:spPr>
          <a:xfrm>
            <a:off x="763385" y="2517771"/>
            <a:ext cx="54000" cy="259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 name="Google Shape;104;p9"/>
          <p:cNvSpPr txBox="1">
            <a:spLocks noGrp="1"/>
          </p:cNvSpPr>
          <p:nvPr>
            <p:ph type="subTitle" idx="4"/>
          </p:nvPr>
        </p:nvSpPr>
        <p:spPr>
          <a:xfrm>
            <a:off x="982950" y="5170119"/>
            <a:ext cx="43362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2400" dirty="0">
                <a:solidFill>
                  <a:schemeClr val="bg1">
                    <a:lumMod val="75000"/>
                  </a:schemeClr>
                </a:solidFill>
                <a:latin typeface="Zen Kaku Gothic New"/>
                <a:ea typeface="Zen Kaku Gothic New"/>
                <a:cs typeface="Zen Kaku Gothic New"/>
                <a:sym typeface="Zen Kaku Gothic New"/>
              </a:rPr>
              <a:t>ストラクチャー</a:t>
            </a:r>
            <a:endParaRPr sz="2400" dirty="0">
              <a:solidFill>
                <a:schemeClr val="bg1">
                  <a:lumMod val="75000"/>
                </a:schemeClr>
              </a:solidFill>
              <a:latin typeface="Zen Kaku Gothic New"/>
              <a:ea typeface="Zen Kaku Gothic New"/>
              <a:cs typeface="Zen Kaku Gothic New"/>
              <a:sym typeface="Zen Kaku Gothic New"/>
            </a:endParaRPr>
          </a:p>
        </p:txBody>
      </p:sp>
      <p:sp>
        <p:nvSpPr>
          <p:cNvPr id="105" name="Google Shape;105;p9"/>
          <p:cNvSpPr txBox="1">
            <a:spLocks noGrp="1"/>
          </p:cNvSpPr>
          <p:nvPr>
            <p:ph type="subTitle" idx="5"/>
          </p:nvPr>
        </p:nvSpPr>
        <p:spPr>
          <a:xfrm>
            <a:off x="982950" y="5576262"/>
            <a:ext cx="6491700" cy="57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既に5月1日に20%を借入で取得しており、今回は</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残り80%分をGENDA株式を交付する形で取得し、完全子会社化</a:t>
            </a:r>
            <a:endParaRPr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106" name="Google Shape;106;p9"/>
          <p:cNvSpPr/>
          <p:nvPr/>
        </p:nvSpPr>
        <p:spPr>
          <a:xfrm>
            <a:off x="763385" y="5160218"/>
            <a:ext cx="54000" cy="259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9"/>
          <p:cNvSpPr txBox="1">
            <a:spLocks noGrp="1"/>
          </p:cNvSpPr>
          <p:nvPr>
            <p:ph type="subTitle" idx="6"/>
          </p:nvPr>
        </p:nvSpPr>
        <p:spPr>
          <a:xfrm>
            <a:off x="982950" y="6684299"/>
            <a:ext cx="43362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2400" dirty="0">
                <a:solidFill>
                  <a:schemeClr val="bg1">
                    <a:lumMod val="75000"/>
                  </a:schemeClr>
                </a:solidFill>
                <a:latin typeface="Zen Kaku Gothic New"/>
                <a:ea typeface="Zen Kaku Gothic New"/>
                <a:cs typeface="Zen Kaku Gothic New"/>
                <a:sym typeface="Zen Kaku Gothic New"/>
              </a:rPr>
              <a:t>バリュエーション</a:t>
            </a:r>
            <a:endParaRPr sz="2400" dirty="0">
              <a:solidFill>
                <a:schemeClr val="bg1">
                  <a:lumMod val="75000"/>
                </a:schemeClr>
              </a:solidFill>
              <a:latin typeface="Zen Kaku Gothic New"/>
              <a:ea typeface="Zen Kaku Gothic New"/>
              <a:cs typeface="Zen Kaku Gothic New"/>
              <a:sym typeface="Zen Kaku Gothic New"/>
            </a:endParaRPr>
          </a:p>
        </p:txBody>
      </p:sp>
      <p:sp>
        <p:nvSpPr>
          <p:cNvPr id="108" name="Google Shape;108;p9"/>
          <p:cNvSpPr txBox="1">
            <a:spLocks noGrp="1"/>
          </p:cNvSpPr>
          <p:nvPr>
            <p:ph type="subTitle" idx="7"/>
          </p:nvPr>
        </p:nvSpPr>
        <p:spPr>
          <a:xfrm>
            <a:off x="982950" y="7090426"/>
            <a:ext cx="7347000" cy="185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売主でもある代表者は、GENDAの今後の成長にも期待していることからEV/EBITDAは1.8x（2023年11月期実績）での合意形成。</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00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Capexもなく、EBITDA to FCFは7割弱で、FCF 2.5年での回収を見込む。</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endParaRPr sz="1000"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P/E 5.9xであり、その80%なので実質的に</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シトラム 4.7x &lt;&lt; GENDA PER 22x での買収となるため、</a:t>
            </a:r>
            <a:endParaRPr dirty="0">
              <a:solidFill>
                <a:schemeClr val="bg1">
                  <a:lumMod val="75000"/>
                </a:schemeClr>
              </a:solidFill>
              <a:latin typeface="Zen Kaku Gothic New Medium"/>
              <a:ea typeface="Zen Kaku Gothic New Medium"/>
              <a:cs typeface="Zen Kaku Gothic New Medium"/>
              <a:sym typeface="Zen Kaku Gothic New Medium"/>
            </a:endParaRPr>
          </a:p>
          <a:p>
            <a:pPr marL="0" lvl="0" indent="0" algn="l" rtl="0">
              <a:lnSpc>
                <a:spcPct val="115000"/>
              </a:lnSpc>
              <a:spcBef>
                <a:spcPts val="0"/>
              </a:spcBef>
              <a:spcAft>
                <a:spcPts val="0"/>
              </a:spcAft>
              <a:buNone/>
            </a:pPr>
            <a:r>
              <a:rPr lang="ja" dirty="0">
                <a:solidFill>
                  <a:schemeClr val="bg1">
                    <a:lumMod val="75000"/>
                  </a:schemeClr>
                </a:solidFill>
                <a:latin typeface="Zen Kaku Gothic New Medium"/>
                <a:ea typeface="Zen Kaku Gothic New Medium"/>
                <a:cs typeface="Zen Kaku Gothic New Medium"/>
                <a:sym typeface="Zen Kaku Gothic New Medium"/>
              </a:rPr>
              <a:t>株式を交付するものの、Cash EPSは大きく増加</a:t>
            </a:r>
            <a:endParaRPr dirty="0">
              <a:solidFill>
                <a:schemeClr val="bg1">
                  <a:lumMod val="75000"/>
                </a:schemeClr>
              </a:solidFill>
              <a:latin typeface="Zen Kaku Gothic New Medium"/>
              <a:ea typeface="Zen Kaku Gothic New Medium"/>
              <a:cs typeface="Zen Kaku Gothic New Medium"/>
              <a:sym typeface="Zen Kaku Gothic New Medium"/>
            </a:endParaRPr>
          </a:p>
        </p:txBody>
      </p:sp>
      <p:sp>
        <p:nvSpPr>
          <p:cNvPr id="109" name="Google Shape;109;p9"/>
          <p:cNvSpPr/>
          <p:nvPr/>
        </p:nvSpPr>
        <p:spPr>
          <a:xfrm>
            <a:off x="763385" y="6674394"/>
            <a:ext cx="54000" cy="259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 name="Google Shape;110;p9"/>
          <p:cNvSpPr txBox="1"/>
          <p:nvPr/>
        </p:nvSpPr>
        <p:spPr>
          <a:xfrm>
            <a:off x="762000" y="9398428"/>
            <a:ext cx="8331300" cy="13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ja" sz="1000">
                <a:solidFill>
                  <a:schemeClr val="lt1"/>
                </a:solidFill>
                <a:latin typeface="Zen Kaku Gothic New"/>
                <a:ea typeface="Zen Kaku Gothic New"/>
                <a:cs typeface="Zen Kaku Gothic New"/>
                <a:sym typeface="Zen Kaku Gothic New"/>
              </a:rPr>
              <a:t>注：Cash EPSの増大を検査する観点から、GENDAのPERはCash EPSベース、つまりのれん償却前当期純利益ベースでのPERを表示。</a:t>
            </a:r>
            <a:endParaRPr sz="1000">
              <a:solidFill>
                <a:schemeClr val="lt1"/>
              </a:solidFill>
              <a:latin typeface="Zen Kaku Gothic New"/>
              <a:ea typeface="Zen Kaku Gothic New"/>
              <a:cs typeface="Zen Kaku Gothic New"/>
              <a:sym typeface="Zen Kaku Gothic New"/>
            </a:endParaRPr>
          </a:p>
        </p:txBody>
      </p:sp>
      <p:pic>
        <p:nvPicPr>
          <p:cNvPr id="111" name="Google Shape;111;p9"/>
          <p:cNvPicPr preferRelativeResize="0"/>
          <p:nvPr/>
        </p:nvPicPr>
        <p:blipFill rotWithShape="1">
          <a:blip r:embed="rId4">
            <a:alphaModFix/>
          </a:blip>
          <a:srcRect l="37444" r="13260"/>
          <a:stretch/>
        </p:blipFill>
        <p:spPr>
          <a:xfrm>
            <a:off x="9296400" y="0"/>
            <a:ext cx="8991601" cy="10286999"/>
          </a:xfrm>
          <a:prstGeom prst="rect">
            <a:avLst/>
          </a:prstGeom>
          <a:noFill/>
          <a:ln>
            <a:noFill/>
          </a:ln>
        </p:spPr>
      </p:pic>
      <p:pic>
        <p:nvPicPr>
          <p:cNvPr id="112" name="Google Shape;112;p9"/>
          <p:cNvPicPr preferRelativeResize="0"/>
          <p:nvPr/>
        </p:nvPicPr>
        <p:blipFill>
          <a:blip r:embed="rId5">
            <a:alphaModFix/>
          </a:blip>
          <a:stretch>
            <a:fillRect/>
          </a:stretch>
        </p:blipFill>
        <p:spPr>
          <a:xfrm>
            <a:off x="6026858" y="3557527"/>
            <a:ext cx="1077841" cy="1642450"/>
          </a:xfrm>
          <a:prstGeom prst="rect">
            <a:avLst/>
          </a:prstGeom>
          <a:noFill/>
          <a:ln>
            <a:noFill/>
          </a:ln>
        </p:spPr>
      </p:pic>
    </p:spTree>
  </p:cSld>
  <p:clrMapOvr>
    <a:masterClrMapping/>
  </p:clrMapOvr>
</p:sld>
</file>

<file path=ppt/theme/theme1.xml><?xml version="1.0" encoding="utf-8"?>
<a:theme xmlns:a="http://schemas.openxmlformats.org/drawingml/2006/main" name="GENDA_Template">
  <a:themeElements>
    <a:clrScheme name="Simple Light">
      <a:dk1>
        <a:srgbClr val="001722"/>
      </a:dk1>
      <a:lt1>
        <a:srgbClr val="979A9B"/>
      </a:lt1>
      <a:dk2>
        <a:srgbClr val="F3F4F4"/>
      </a:dk2>
      <a:lt2>
        <a:srgbClr val="C0A171"/>
      </a:lt2>
      <a:accent1>
        <a:srgbClr val="82919B"/>
      </a:accent1>
      <a:accent2>
        <a:srgbClr val="9D788C"/>
      </a:accent2>
      <a:accent3>
        <a:srgbClr val="A3AB91"/>
      </a:accent3>
      <a:accent4>
        <a:srgbClr val="E1D2BB"/>
      </a:accent4>
      <a:accent5>
        <a:srgbClr val="D1D6D9"/>
      </a:accent5>
      <a:accent6>
        <a:srgbClr val="DF3348"/>
      </a:accent6>
      <a:hlink>
        <a:srgbClr val="3D9C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479</Words>
  <Application>Microsoft Macintosh PowerPoint</Application>
  <PresentationFormat>ユーザー設定</PresentationFormat>
  <Paragraphs>71</Paragraphs>
  <Slides>5</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vt:i4>
      </vt:variant>
    </vt:vector>
  </HeadingPairs>
  <TitlesOfParts>
    <vt:vector size="11" baseType="lpstr">
      <vt:lpstr>Zen Kaku Gothic New Medium</vt:lpstr>
      <vt:lpstr>Arial</vt:lpstr>
      <vt:lpstr>Roboto Condensed</vt:lpstr>
      <vt:lpstr>Zen Kaku Gothic New</vt:lpstr>
      <vt:lpstr>Zen Kaku Gothic New Black</vt:lpstr>
      <vt:lpstr>GENDA_Template</vt:lpstr>
      <vt:lpstr>2025年1月期　第2四半期決算説明資料</vt:lpstr>
      <vt:lpstr>PowerPoint プレゼンテーション</vt:lpstr>
      <vt:lpstr>IPコンテンツ × プラットフォーム</vt:lpstr>
      <vt:lpstr>今次施策の他、景品調達フローの他の業務でも更なる改良 / 改善を目指す</vt:lpstr>
      <vt:lpstr>シトラム社の完全子会社化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西尾　健人</cp:lastModifiedBy>
  <cp:revision>1</cp:revision>
  <dcterms:modified xsi:type="dcterms:W3CDTF">2026-01-16T19:47:24Z</dcterms:modified>
</cp:coreProperties>
</file>